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 id="2147483857" r:id="rId2"/>
    <p:sldMasterId id="2147483975" r:id="rId3"/>
    <p:sldMasterId id="2147483993" r:id="rId4"/>
  </p:sldMasterIdLst>
  <p:notesMasterIdLst>
    <p:notesMasterId r:id="rId19"/>
  </p:notesMasterIdLst>
  <p:sldIdLst>
    <p:sldId id="530" r:id="rId5"/>
    <p:sldId id="522" r:id="rId6"/>
    <p:sldId id="523" r:id="rId7"/>
    <p:sldId id="527" r:id="rId8"/>
    <p:sldId id="526" r:id="rId9"/>
    <p:sldId id="528" r:id="rId10"/>
    <p:sldId id="256" r:id="rId11"/>
    <p:sldId id="257" r:id="rId12"/>
    <p:sldId id="258" r:id="rId13"/>
    <p:sldId id="259" r:id="rId14"/>
    <p:sldId id="260" r:id="rId15"/>
    <p:sldId id="261" r:id="rId16"/>
    <p:sldId id="262" r:id="rId17"/>
    <p:sldId id="263" r:id="rId18"/>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eller, John (FAA)" initials="WJ(" lastIdx="1" clrIdx="0">
    <p:extLst>
      <p:ext uri="{19B8F6BF-5375-455C-9EA6-DF929625EA0E}">
        <p15:presenceInfo xmlns:p15="http://schemas.microsoft.com/office/powerpoint/2012/main" userId="S-1-5-21-3215564045-1863808890-1157122868-188321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392F"/>
    <a:srgbClr val="4F81BD"/>
    <a:srgbClr val="009BD2"/>
    <a:srgbClr val="CCFF66"/>
    <a:srgbClr val="66FF33"/>
    <a:srgbClr val="33CC33"/>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57" autoAdjust="0"/>
    <p:restoredTop sz="61372" autoAdjust="0"/>
  </p:normalViewPr>
  <p:slideViewPr>
    <p:cSldViewPr snapToGrid="0" snapToObjects="1">
      <p:cViewPr varScale="1">
        <p:scale>
          <a:sx n="68" d="100"/>
          <a:sy n="68" d="100"/>
        </p:scale>
        <p:origin x="237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85F7FC34-169C-4C38-824C-F51EDF3BF767}" type="datetimeFigureOut">
              <a:rPr lang="en-US" smtClean="0"/>
              <a:t>8/13/2021</a:t>
            </a:fld>
            <a:endParaRPr lang="en-US"/>
          </a:p>
        </p:txBody>
      </p:sp>
      <p:sp>
        <p:nvSpPr>
          <p:cNvPr id="4" name="Slide Image Placeholder 3"/>
          <p:cNvSpPr>
            <a:spLocks noGrp="1" noRot="1" noChangeAspect="1"/>
          </p:cNvSpPr>
          <p:nvPr>
            <p:ph type="sldImg" idx="2"/>
          </p:nvPr>
        </p:nvSpPr>
        <p:spPr>
          <a:xfrm>
            <a:off x="1438275" y="1173163"/>
            <a:ext cx="4225925"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9517E501-7EE2-49C2-8507-89A4AC290BEE}" type="slidenum">
              <a:rPr lang="en-US" smtClean="0"/>
              <a:t>‹#›</a:t>
            </a:fld>
            <a:endParaRPr lang="en-US"/>
          </a:p>
        </p:txBody>
      </p:sp>
    </p:spTree>
    <p:extLst>
      <p:ext uri="{BB962C8B-B14F-4D97-AF65-F5344CB8AC3E}">
        <p14:creationId xmlns:p14="http://schemas.microsoft.com/office/powerpoint/2010/main" val="80302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are here to present a very special honor.</a:t>
            </a:r>
          </a:p>
          <a:p>
            <a:r>
              <a:rPr lang="en-US" dirty="0"/>
              <a:t>The Bird Strike Committee USA Lifetime Achievement Award is given to acknowledge colleagues who have consistently been active and productive in the bird strike community. </a:t>
            </a:r>
          </a:p>
          <a:p>
            <a:r>
              <a:rPr lang="en-US" dirty="0"/>
              <a:t>These colleagues are proven professionals in the bird strike world and deserve special recognition for their years of service.</a:t>
            </a:r>
          </a:p>
          <a:p>
            <a:r>
              <a:rPr lang="en-US" dirty="0"/>
              <a:t>Since the beginning of the Bird Strike Committee USA in 1992, only 7 people have received this honor.</a:t>
            </a:r>
          </a:p>
          <a:p>
            <a:endParaRPr lang="en-US" dirty="0"/>
          </a:p>
        </p:txBody>
      </p:sp>
      <p:sp>
        <p:nvSpPr>
          <p:cNvPr id="4" name="Slide Number Placeholder 3"/>
          <p:cNvSpPr>
            <a:spLocks noGrp="1"/>
          </p:cNvSpPr>
          <p:nvPr>
            <p:ph type="sldNum" sz="quarter" idx="5"/>
          </p:nvPr>
        </p:nvSpPr>
        <p:spPr/>
        <p:txBody>
          <a:bodyPr/>
          <a:lstStyle/>
          <a:p>
            <a:fld id="{9517E501-7EE2-49C2-8507-89A4AC290BEE}" type="slidenum">
              <a:rPr lang="en-US" smtClean="0"/>
              <a:t>7</a:t>
            </a:fld>
            <a:endParaRPr lang="en-US"/>
          </a:p>
        </p:txBody>
      </p:sp>
    </p:spTree>
    <p:extLst>
      <p:ext uri="{BB962C8B-B14F-4D97-AF65-F5344CB8AC3E}">
        <p14:creationId xmlns:p14="http://schemas.microsoft.com/office/powerpoint/2010/main" val="3015043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it is my pleasure to add another name to this group of honorees and present the Bird Strike Committee USA Lifetime Achievement Award to… Carla Dove… the Program Manager of the Smithsonian Institution, Feather Identification Lab.</a:t>
            </a:r>
          </a:p>
        </p:txBody>
      </p:sp>
      <p:sp>
        <p:nvSpPr>
          <p:cNvPr id="4" name="Slide Number Placeholder 3"/>
          <p:cNvSpPr>
            <a:spLocks noGrp="1"/>
          </p:cNvSpPr>
          <p:nvPr>
            <p:ph type="sldNum" sz="quarter" idx="5"/>
          </p:nvPr>
        </p:nvSpPr>
        <p:spPr/>
        <p:txBody>
          <a:bodyPr/>
          <a:lstStyle/>
          <a:p>
            <a:fld id="{9517E501-7EE2-49C2-8507-89A4AC290BEE}" type="slidenum">
              <a:rPr lang="en-US" smtClean="0"/>
              <a:t>8</a:t>
            </a:fld>
            <a:endParaRPr lang="en-US"/>
          </a:p>
        </p:txBody>
      </p:sp>
    </p:spTree>
    <p:extLst>
      <p:ext uri="{BB962C8B-B14F-4D97-AF65-F5344CB8AC3E}">
        <p14:creationId xmlns:p14="http://schemas.microsoft.com/office/powerpoint/2010/main" val="219949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Carla was raised on a farm in the Shenandoah mountains of mid-western Virginia.</a:t>
            </a:r>
          </a:p>
          <a:p>
            <a:r>
              <a:rPr lang="en-US" dirty="0"/>
              <a:t>This upbringing gave her the work ethic and love of nature that would be the basis of her journey to where she is today.</a:t>
            </a:r>
          </a:p>
          <a:p>
            <a:r>
              <a:rPr lang="en-US" dirty="0"/>
              <a:t>Carla had 3 important mentors in her college education and early career.</a:t>
            </a:r>
          </a:p>
          <a:p>
            <a:r>
              <a:rPr lang="en-US" dirty="0"/>
              <a:t>One during her years at Lord Fairfax Community College in Virginia and one at the University of Montana in Missoula. </a:t>
            </a:r>
          </a:p>
          <a:p>
            <a:r>
              <a:rPr lang="en-US" dirty="0"/>
              <a:t>These early mentors introduced Carla to ornithology and natural history museum collections – providing a big influence and foundation for her future.</a:t>
            </a:r>
          </a:p>
          <a:p>
            <a:endParaRPr lang="en-US" dirty="0"/>
          </a:p>
        </p:txBody>
      </p:sp>
      <p:sp>
        <p:nvSpPr>
          <p:cNvPr id="4" name="Slide Number Placeholder 3"/>
          <p:cNvSpPr>
            <a:spLocks noGrp="1"/>
          </p:cNvSpPr>
          <p:nvPr>
            <p:ph type="sldNum" sz="quarter" idx="5"/>
          </p:nvPr>
        </p:nvSpPr>
        <p:spPr/>
        <p:txBody>
          <a:bodyPr/>
          <a:lstStyle/>
          <a:p>
            <a:fld id="{68F51380-BD89-4995-BCA5-90C2E33E650B}" type="slidenum">
              <a:rPr lang="en-US" smtClean="0"/>
              <a:t>9</a:t>
            </a:fld>
            <a:endParaRPr lang="en-US"/>
          </a:p>
        </p:txBody>
      </p:sp>
    </p:spTree>
    <p:extLst>
      <p:ext uri="{BB962C8B-B14F-4D97-AF65-F5344CB8AC3E}">
        <p14:creationId xmlns:p14="http://schemas.microsoft.com/office/powerpoint/2010/main" val="410854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1989, Carla started working for the Smithsonian Institution Division of Birds as a museum technician. </a:t>
            </a:r>
          </a:p>
          <a:p>
            <a:r>
              <a:rPr lang="en-US" dirty="0"/>
              <a:t>This is when she met her third mentor - Roxie Laybourne. </a:t>
            </a:r>
          </a:p>
          <a:p>
            <a:r>
              <a:rPr lang="en-US" dirty="0"/>
              <a:t>At that time, Roxie was working in the Bird Division identifying bird strike material based on the methods she developed using feather characters and the Bird Division specimen collection.</a:t>
            </a:r>
          </a:p>
          <a:p>
            <a:r>
              <a:rPr lang="en-US" dirty="0"/>
              <a:t>Carla was so interested in the work that Roxie was doing that she started volunteering after her work hours to learn more about identifying feathers from bird strike remains.</a:t>
            </a:r>
          </a:p>
          <a:p>
            <a:r>
              <a:rPr lang="en-US" dirty="0"/>
              <a:t>In 1992, Carla attended the first ‘official’ Bird Strike Committee meeting with Roxie at JFK International Airport. </a:t>
            </a:r>
          </a:p>
          <a:p>
            <a:r>
              <a:rPr lang="en-US" dirty="0"/>
              <a:t>By this time, Carla was hooked on feather identification and began working towards making a career of this unique specialty.</a:t>
            </a:r>
          </a:p>
          <a:p>
            <a:r>
              <a:rPr lang="en-US" dirty="0"/>
              <a:t>During her apprenticeship with Roxie, Carla continued her education and went on to get her Master’s and Doctoral degree specializing in feather microstructure with emphasis on bird strike material.</a:t>
            </a:r>
          </a:p>
          <a:p>
            <a:endParaRPr lang="en-US" dirty="0"/>
          </a:p>
          <a:p>
            <a:endParaRPr lang="en-US" dirty="0"/>
          </a:p>
        </p:txBody>
      </p:sp>
      <p:sp>
        <p:nvSpPr>
          <p:cNvPr id="4" name="Slide Number Placeholder 3"/>
          <p:cNvSpPr>
            <a:spLocks noGrp="1"/>
          </p:cNvSpPr>
          <p:nvPr>
            <p:ph type="sldNum" sz="quarter" idx="5"/>
          </p:nvPr>
        </p:nvSpPr>
        <p:spPr/>
        <p:txBody>
          <a:bodyPr/>
          <a:lstStyle/>
          <a:p>
            <a:fld id="{9517E501-7EE2-49C2-8507-89A4AC290BEE}" type="slidenum">
              <a:rPr lang="en-US" smtClean="0"/>
              <a:t>10</a:t>
            </a:fld>
            <a:endParaRPr lang="en-US"/>
          </a:p>
        </p:txBody>
      </p:sp>
    </p:spTree>
    <p:extLst>
      <p:ext uri="{BB962C8B-B14F-4D97-AF65-F5344CB8AC3E}">
        <p14:creationId xmlns:p14="http://schemas.microsoft.com/office/powerpoint/2010/main" val="5695938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the year 2000, Carla had become the manager of the bird strike identification program at the Smithsonian.</a:t>
            </a:r>
          </a:p>
          <a:p>
            <a:r>
              <a:rPr lang="en-US" dirty="0"/>
              <a:t>Her career to date is a testament to the productivity and enthusiasm for her work.</a:t>
            </a:r>
          </a:p>
          <a:p>
            <a:r>
              <a:rPr lang="en-US" dirty="0"/>
              <a:t>She continues to contribute to ornithology with over 40 peer reviewed publications and countless professional documents and reports.</a:t>
            </a:r>
          </a:p>
          <a:p>
            <a:r>
              <a:rPr lang="en-US" dirty="0"/>
              <a:t>Teaching and mentoring is also an important part of Carla’s work philosophy.</a:t>
            </a:r>
          </a:p>
          <a:p>
            <a:r>
              <a:rPr lang="en-US" dirty="0"/>
              <a:t>Even though she has been an advisor for several graduate and many undergraduate students - Carla is just as dedicated to teaching young students and the public about ornithology, bird strikes and feather identification.</a:t>
            </a:r>
          </a:p>
          <a:p>
            <a:r>
              <a:rPr lang="en-US" dirty="0"/>
              <a:t>Carla also continues to be an active member of professional organizations for ornithology and the bird strike community.</a:t>
            </a:r>
          </a:p>
          <a:p>
            <a:r>
              <a:rPr lang="en-US" dirty="0"/>
              <a:t>She is an elected Fellow in the American Ornithological Society and continues to be an integral member of the Bird Strike Committee USA.</a:t>
            </a:r>
          </a:p>
          <a:p>
            <a:endParaRPr lang="en-US" dirty="0"/>
          </a:p>
        </p:txBody>
      </p:sp>
      <p:sp>
        <p:nvSpPr>
          <p:cNvPr id="4" name="Slide Number Placeholder 3"/>
          <p:cNvSpPr>
            <a:spLocks noGrp="1"/>
          </p:cNvSpPr>
          <p:nvPr>
            <p:ph type="sldNum" sz="quarter" idx="5"/>
          </p:nvPr>
        </p:nvSpPr>
        <p:spPr/>
        <p:txBody>
          <a:bodyPr/>
          <a:lstStyle/>
          <a:p>
            <a:fld id="{9517E501-7EE2-49C2-8507-89A4AC290BEE}" type="slidenum">
              <a:rPr lang="en-US" smtClean="0"/>
              <a:t>11</a:t>
            </a:fld>
            <a:endParaRPr lang="en-US"/>
          </a:p>
        </p:txBody>
      </p:sp>
    </p:spTree>
    <p:extLst>
      <p:ext uri="{BB962C8B-B14F-4D97-AF65-F5344CB8AC3E}">
        <p14:creationId xmlns:p14="http://schemas.microsoft.com/office/powerpoint/2010/main" val="14936325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summarize, Carla Dove is not just a lab manager. She is a world expert, spokesperson, mentor and much more.</a:t>
            </a:r>
          </a:p>
          <a:p>
            <a:r>
              <a:rPr lang="en-US" dirty="0"/>
              <a:t>Over the past 20 years, Carla’s hard work and forward thinking has established the Smithsonian Feather Identification Lab as a world- renowned resource for bird strikes and ornithology.</a:t>
            </a:r>
          </a:p>
          <a:p>
            <a:r>
              <a:rPr lang="en-US" dirty="0"/>
              <a:t>Her years of experience and dedication to her work is an example we all can appreciate.</a:t>
            </a:r>
          </a:p>
          <a:p>
            <a:endParaRPr lang="en-US" dirty="0"/>
          </a:p>
        </p:txBody>
      </p:sp>
      <p:sp>
        <p:nvSpPr>
          <p:cNvPr id="4" name="Slide Number Placeholder 3"/>
          <p:cNvSpPr>
            <a:spLocks noGrp="1"/>
          </p:cNvSpPr>
          <p:nvPr>
            <p:ph type="sldNum" sz="quarter" idx="5"/>
          </p:nvPr>
        </p:nvSpPr>
        <p:spPr/>
        <p:txBody>
          <a:bodyPr/>
          <a:lstStyle/>
          <a:p>
            <a:fld id="{9517E501-7EE2-49C2-8507-89A4AC290BEE}" type="slidenum">
              <a:rPr lang="en-US" smtClean="0"/>
              <a:t>12</a:t>
            </a:fld>
            <a:endParaRPr lang="en-US"/>
          </a:p>
        </p:txBody>
      </p:sp>
    </p:spTree>
    <p:extLst>
      <p:ext uri="{BB962C8B-B14F-4D97-AF65-F5344CB8AC3E}">
        <p14:creationId xmlns:p14="http://schemas.microsoft.com/office/powerpoint/2010/main" val="1617931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 once again – it is my pleasure to award the Bird Strike Committee USA Lifetime Achievement award to Carla Dove…</a:t>
            </a:r>
          </a:p>
          <a:p>
            <a:r>
              <a:rPr lang="en-US" dirty="0"/>
              <a:t>As the inscription on the award states – we thank you …</a:t>
            </a:r>
          </a:p>
          <a:p>
            <a:r>
              <a:rPr lang="en-US" dirty="0"/>
              <a:t>“For your incomparable commitment benefitting U.S. and international aviation safety. Your expertise and exceptional leadership of the Feather Identification Laboratory has provided the foundation of an unparalleled investigative science that will continue to benefit the world’s…aviation and wildlife alike.”</a:t>
            </a:r>
          </a:p>
          <a:p>
            <a:endParaRPr lang="en-US" dirty="0"/>
          </a:p>
        </p:txBody>
      </p:sp>
      <p:sp>
        <p:nvSpPr>
          <p:cNvPr id="4" name="Slide Number Placeholder 3"/>
          <p:cNvSpPr>
            <a:spLocks noGrp="1"/>
          </p:cNvSpPr>
          <p:nvPr>
            <p:ph type="sldNum" sz="quarter" idx="5"/>
          </p:nvPr>
        </p:nvSpPr>
        <p:spPr/>
        <p:txBody>
          <a:bodyPr/>
          <a:lstStyle/>
          <a:p>
            <a:fld id="{9517E501-7EE2-49C2-8507-89A4AC290BEE}" type="slidenum">
              <a:rPr lang="en-US" smtClean="0"/>
              <a:t>13</a:t>
            </a:fld>
            <a:endParaRPr lang="en-US"/>
          </a:p>
        </p:txBody>
      </p:sp>
    </p:spTree>
    <p:extLst>
      <p:ext uri="{BB962C8B-B14F-4D97-AF65-F5344CB8AC3E}">
        <p14:creationId xmlns:p14="http://schemas.microsoft.com/office/powerpoint/2010/main" val="503916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Congratulations Carla on this well-deserved award!</a:t>
            </a:r>
          </a:p>
          <a:p>
            <a:endParaRPr lang="en-US" dirty="0"/>
          </a:p>
          <a:p>
            <a:r>
              <a:rPr lang="en-US" dirty="0"/>
              <a:t>While this is still a ‘virtual’ presentation, we look forward to when we can physically get together and hand you this award in person.</a:t>
            </a:r>
          </a:p>
          <a:p>
            <a:endParaRPr lang="en-US" dirty="0"/>
          </a:p>
          <a:p>
            <a:r>
              <a:rPr lang="en-US" dirty="0"/>
              <a:t>For everyone watching, we will be posting photos of Carla’s award – so be sure to look for those on the BSC USA website. </a:t>
            </a:r>
          </a:p>
          <a:p>
            <a:endParaRPr lang="en-US" dirty="0"/>
          </a:p>
          <a:p>
            <a:r>
              <a:rPr lang="en-US" dirty="0"/>
              <a:t>Carla – at this point, I’ll open it up to you if you have any comments.</a:t>
            </a:r>
          </a:p>
          <a:p>
            <a:endParaRPr lang="en-US" dirty="0"/>
          </a:p>
        </p:txBody>
      </p:sp>
      <p:sp>
        <p:nvSpPr>
          <p:cNvPr id="4" name="Slide Number Placeholder 3"/>
          <p:cNvSpPr>
            <a:spLocks noGrp="1"/>
          </p:cNvSpPr>
          <p:nvPr>
            <p:ph type="sldNum" sz="quarter" idx="5"/>
          </p:nvPr>
        </p:nvSpPr>
        <p:spPr/>
        <p:txBody>
          <a:bodyPr/>
          <a:lstStyle/>
          <a:p>
            <a:fld id="{9517E501-7EE2-49C2-8507-89A4AC290BEE}" type="slidenum">
              <a:rPr lang="en-US" smtClean="0"/>
              <a:t>14</a:t>
            </a:fld>
            <a:endParaRPr lang="en-US"/>
          </a:p>
        </p:txBody>
      </p:sp>
    </p:spTree>
    <p:extLst>
      <p:ext uri="{BB962C8B-B14F-4D97-AF65-F5344CB8AC3E}">
        <p14:creationId xmlns:p14="http://schemas.microsoft.com/office/powerpoint/2010/main" val="26667883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1078" descr="title_imagery_no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91175" y="0"/>
            <a:ext cx="3552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1080"/>
          <p:cNvGrpSpPr>
            <a:grpSpLocks/>
          </p:cNvGrpSpPr>
          <p:nvPr userDrawn="1"/>
        </p:nvGrpSpPr>
        <p:grpSpPr bwMode="auto">
          <a:xfrm>
            <a:off x="5873750" y="269875"/>
            <a:ext cx="2895600" cy="911225"/>
            <a:chOff x="3700" y="170"/>
            <a:chExt cx="1824" cy="574"/>
          </a:xfrm>
        </p:grpSpPr>
        <p:pic>
          <p:nvPicPr>
            <p:cNvPr id="6" name="Picture 1079" descr="NEW FAA LOGO"/>
            <p:cNvPicPr>
              <a:picLocks noChangeAspect="1" noChangeArrowheads="1"/>
            </p:cNvPicPr>
            <p:nvPr userDrawn="1"/>
          </p:nvPicPr>
          <p:blipFill>
            <a:blip r:embed="rId3">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700" y="170"/>
              <a:ext cx="573" cy="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071"/>
            <p:cNvSpPr txBox="1">
              <a:spLocks noChangeArrowheads="1"/>
            </p:cNvSpPr>
            <p:nvPr userDrawn="1"/>
          </p:nvSpPr>
          <p:spPr bwMode="ltGray">
            <a:xfrm>
              <a:off x="4288" y="288"/>
              <a:ext cx="1236"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lnSpc>
                  <a:spcPct val="85000"/>
                </a:lnSpc>
                <a:defRPr/>
              </a:pPr>
              <a:r>
                <a:rPr lang="en-US" sz="1800" b="1">
                  <a:solidFill>
                    <a:srgbClr val="DEF6F1"/>
                  </a:solidFill>
                  <a:cs typeface="+mn-cs"/>
                </a:rPr>
                <a:t>Federal Aviation</a:t>
              </a:r>
            </a:p>
            <a:p>
              <a:pPr eaLnBrk="1" hangingPunct="1">
                <a:lnSpc>
                  <a:spcPct val="85000"/>
                </a:lnSpc>
                <a:defRPr/>
              </a:pPr>
              <a:r>
                <a:rPr lang="en-US" sz="1800" b="1">
                  <a:solidFill>
                    <a:srgbClr val="DEF6F1"/>
                  </a:solidFill>
                  <a:cs typeface="+mn-cs"/>
                </a:rPr>
                <a:t>Administration</a:t>
              </a:r>
            </a:p>
          </p:txBody>
        </p:sp>
      </p:grpSp>
      <p:sp>
        <p:nvSpPr>
          <p:cNvPr id="63490" name="Rectangle 1026"/>
          <p:cNvSpPr>
            <a:spLocks noGrp="1" noChangeArrowheads="1"/>
          </p:cNvSpPr>
          <p:nvPr>
            <p:ph type="ctrTitle"/>
          </p:nvPr>
        </p:nvSpPr>
        <p:spPr>
          <a:xfrm>
            <a:off x="446088" y="312738"/>
            <a:ext cx="4983162" cy="1395412"/>
          </a:xfrm>
        </p:spPr>
        <p:txBody>
          <a:bodyPr anchor="t"/>
          <a:lstStyle>
            <a:lvl1pPr>
              <a:defRPr>
                <a:solidFill>
                  <a:schemeClr val="bg1"/>
                </a:solidFill>
              </a:defRPr>
            </a:lvl1pPr>
          </a:lstStyle>
          <a:p>
            <a:r>
              <a:rPr lang="en-US"/>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r>
              <a:rPr lang="en-US" dirty="0"/>
              <a:t>Select to edit master subtitle</a:t>
            </a:r>
          </a:p>
        </p:txBody>
      </p:sp>
    </p:spTree>
    <p:extLst>
      <p:ext uri="{BB962C8B-B14F-4D97-AF65-F5344CB8AC3E}">
        <p14:creationId xmlns:p14="http://schemas.microsoft.com/office/powerpoint/2010/main" val="419477907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fld id="{536AF911-3C2F-4E76-B7AE-73F93F18F726}" type="slidenum">
              <a:rPr lang="en-US" altLang="en-US"/>
              <a:pPr/>
              <a:t>‹#›</a:t>
            </a:fld>
            <a:endParaRPr lang="en-US" altLang="en-US"/>
          </a:p>
        </p:txBody>
      </p:sp>
    </p:spTree>
    <p:extLst>
      <p:ext uri="{BB962C8B-B14F-4D97-AF65-F5344CB8AC3E}">
        <p14:creationId xmlns:p14="http://schemas.microsoft.com/office/powerpoint/2010/main" val="356307957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fld id="{5E437914-8B11-477D-8520-98A3B1023078}" type="slidenum">
              <a:rPr lang="en-US" altLang="en-US"/>
              <a:pPr/>
              <a:t>‹#›</a:t>
            </a:fld>
            <a:endParaRPr lang="en-US" altLang="en-US"/>
          </a:p>
        </p:txBody>
      </p:sp>
    </p:spTree>
    <p:extLst>
      <p:ext uri="{BB962C8B-B14F-4D97-AF65-F5344CB8AC3E}">
        <p14:creationId xmlns:p14="http://schemas.microsoft.com/office/powerpoint/2010/main" val="390048329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fld id="{D46FFD66-6B47-417C-9D7E-E37072924AE0}" type="slidenum">
              <a:rPr lang="en-US" altLang="en-US"/>
              <a:pPr/>
              <a:t>‹#›</a:t>
            </a:fld>
            <a:endParaRPr lang="en-US" altLang="en-US"/>
          </a:p>
        </p:txBody>
      </p:sp>
    </p:spTree>
    <p:extLst>
      <p:ext uri="{BB962C8B-B14F-4D97-AF65-F5344CB8AC3E}">
        <p14:creationId xmlns:p14="http://schemas.microsoft.com/office/powerpoint/2010/main" val="262889265"/>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p:cNvSpPr>
            <a:spLocks noGrp="1" noChangeArrowheads="1"/>
          </p:cNvSpPr>
          <p:nvPr>
            <p:ph type="dt" sz="half" idx="10"/>
          </p:nvPr>
        </p:nvSpPr>
        <p:spPr>
          <a:ln/>
        </p:spPr>
        <p:txBody>
          <a:bodyPr/>
          <a:lstStyle>
            <a:lvl1pPr>
              <a:defRPr/>
            </a:lvl1pPr>
          </a:lstStyle>
          <a:p>
            <a:pPr>
              <a:defRPr/>
            </a:pPr>
            <a:endParaRPr lang="en-US"/>
          </a:p>
        </p:txBody>
      </p:sp>
      <p:sp>
        <p:nvSpPr>
          <p:cNvPr id="8" name="Rectangle 10"/>
          <p:cNvSpPr>
            <a:spLocks noGrp="1" noChangeArrowheads="1"/>
          </p:cNvSpPr>
          <p:nvPr>
            <p:ph type="ftr" sz="quarter" idx="11"/>
          </p:nvPr>
        </p:nvSpPr>
        <p:spPr>
          <a:ln/>
        </p:spPr>
        <p:txBody>
          <a:bodyPr/>
          <a:lstStyle>
            <a:lvl1pPr>
              <a:defRPr/>
            </a:lvl1pPr>
          </a:lstStyle>
          <a:p>
            <a:pPr>
              <a:defRPr/>
            </a:pPr>
            <a:endParaRPr lang="en-US"/>
          </a:p>
        </p:txBody>
      </p:sp>
      <p:sp>
        <p:nvSpPr>
          <p:cNvPr id="9" name="Rectangle 11"/>
          <p:cNvSpPr>
            <a:spLocks noGrp="1" noChangeArrowheads="1"/>
          </p:cNvSpPr>
          <p:nvPr>
            <p:ph type="sldNum" sz="quarter" idx="12"/>
          </p:nvPr>
        </p:nvSpPr>
        <p:spPr>
          <a:ln/>
        </p:spPr>
        <p:txBody>
          <a:bodyPr/>
          <a:lstStyle>
            <a:lvl1pPr>
              <a:defRPr/>
            </a:lvl1pPr>
          </a:lstStyle>
          <a:p>
            <a:fld id="{271B528D-6796-4F68-9E02-B6F114366D28}" type="slidenum">
              <a:rPr lang="en-US" altLang="en-US"/>
              <a:pPr/>
              <a:t>‹#›</a:t>
            </a:fld>
            <a:endParaRPr lang="en-US" altLang="en-US"/>
          </a:p>
        </p:txBody>
      </p:sp>
    </p:spTree>
    <p:extLst>
      <p:ext uri="{BB962C8B-B14F-4D97-AF65-F5344CB8AC3E}">
        <p14:creationId xmlns:p14="http://schemas.microsoft.com/office/powerpoint/2010/main" val="241953947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p:cNvSpPr>
            <a:spLocks noGrp="1" noChangeArrowheads="1"/>
          </p:cNvSpPr>
          <p:nvPr>
            <p:ph type="dt" sz="half" idx="10"/>
          </p:nvPr>
        </p:nvSpPr>
        <p:spPr>
          <a:ln/>
        </p:spPr>
        <p:txBody>
          <a:bodyPr/>
          <a:lstStyle>
            <a:lvl1pPr>
              <a:defRPr/>
            </a:lvl1pPr>
          </a:lstStyle>
          <a:p>
            <a:pPr>
              <a:defRPr/>
            </a:pPr>
            <a:endParaRPr lang="en-US"/>
          </a:p>
        </p:txBody>
      </p:sp>
      <p:sp>
        <p:nvSpPr>
          <p:cNvPr id="4" name="Rectangle 10"/>
          <p:cNvSpPr>
            <a:spLocks noGrp="1" noChangeArrowheads="1"/>
          </p:cNvSpPr>
          <p:nvPr>
            <p:ph type="ftr" sz="quarter" idx="11"/>
          </p:nvPr>
        </p:nvSpPr>
        <p:spPr>
          <a:ln/>
        </p:spPr>
        <p:txBody>
          <a:bodyPr/>
          <a:lstStyle>
            <a:lvl1pPr>
              <a:defRPr/>
            </a:lvl1pPr>
          </a:lstStyle>
          <a:p>
            <a:pPr>
              <a:defRPr/>
            </a:pPr>
            <a:endParaRPr lang="en-US"/>
          </a:p>
        </p:txBody>
      </p:sp>
      <p:sp>
        <p:nvSpPr>
          <p:cNvPr id="5" name="Rectangle 11"/>
          <p:cNvSpPr>
            <a:spLocks noGrp="1" noChangeArrowheads="1"/>
          </p:cNvSpPr>
          <p:nvPr>
            <p:ph type="sldNum" sz="quarter" idx="12"/>
          </p:nvPr>
        </p:nvSpPr>
        <p:spPr>
          <a:ln/>
        </p:spPr>
        <p:txBody>
          <a:bodyPr/>
          <a:lstStyle>
            <a:lvl1pPr>
              <a:defRPr/>
            </a:lvl1pPr>
          </a:lstStyle>
          <a:p>
            <a:fld id="{E260590B-228D-4BFB-8F2A-3B0EE01F62EA}" type="slidenum">
              <a:rPr lang="en-US" altLang="en-US"/>
              <a:pPr/>
              <a:t>‹#›</a:t>
            </a:fld>
            <a:endParaRPr lang="en-US" altLang="en-US"/>
          </a:p>
        </p:txBody>
      </p:sp>
    </p:spTree>
    <p:extLst>
      <p:ext uri="{BB962C8B-B14F-4D97-AF65-F5344CB8AC3E}">
        <p14:creationId xmlns:p14="http://schemas.microsoft.com/office/powerpoint/2010/main" val="715915216"/>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a:p>
        </p:txBody>
      </p:sp>
      <p:sp>
        <p:nvSpPr>
          <p:cNvPr id="3" name="Rectangle 10"/>
          <p:cNvSpPr>
            <a:spLocks noGrp="1" noChangeArrowheads="1"/>
          </p:cNvSpPr>
          <p:nvPr>
            <p:ph type="ftr" sz="quarter" idx="11"/>
          </p:nvPr>
        </p:nvSpPr>
        <p:spPr>
          <a:ln/>
        </p:spPr>
        <p:txBody>
          <a:bodyPr/>
          <a:lstStyle>
            <a:lvl1pPr>
              <a:defRPr/>
            </a:lvl1pPr>
          </a:lstStyle>
          <a:p>
            <a:pPr>
              <a:defRPr/>
            </a:pPr>
            <a:endParaRPr lang="en-US"/>
          </a:p>
        </p:txBody>
      </p:sp>
      <p:sp>
        <p:nvSpPr>
          <p:cNvPr id="4" name="Rectangle 11"/>
          <p:cNvSpPr>
            <a:spLocks noGrp="1" noChangeArrowheads="1"/>
          </p:cNvSpPr>
          <p:nvPr>
            <p:ph type="sldNum" sz="quarter" idx="12"/>
          </p:nvPr>
        </p:nvSpPr>
        <p:spPr>
          <a:ln/>
        </p:spPr>
        <p:txBody>
          <a:bodyPr/>
          <a:lstStyle>
            <a:lvl1pPr>
              <a:defRPr/>
            </a:lvl1pPr>
          </a:lstStyle>
          <a:p>
            <a:fld id="{C4869B2D-BC5F-4F02-B43F-2D1E00341A1C}" type="slidenum">
              <a:rPr lang="en-US" altLang="en-US"/>
              <a:pPr/>
              <a:t>‹#›</a:t>
            </a:fld>
            <a:endParaRPr lang="en-US" altLang="en-US"/>
          </a:p>
        </p:txBody>
      </p:sp>
    </p:spTree>
    <p:extLst>
      <p:ext uri="{BB962C8B-B14F-4D97-AF65-F5344CB8AC3E}">
        <p14:creationId xmlns:p14="http://schemas.microsoft.com/office/powerpoint/2010/main" val="363170676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fld id="{17BA3E2C-D525-40AB-BEE5-022005DCC0C5}" type="slidenum">
              <a:rPr lang="en-US" altLang="en-US"/>
              <a:pPr/>
              <a:t>‹#›</a:t>
            </a:fld>
            <a:endParaRPr lang="en-US" altLang="en-US"/>
          </a:p>
        </p:txBody>
      </p:sp>
    </p:spTree>
    <p:extLst>
      <p:ext uri="{BB962C8B-B14F-4D97-AF65-F5344CB8AC3E}">
        <p14:creationId xmlns:p14="http://schemas.microsoft.com/office/powerpoint/2010/main" val="26280262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fld id="{E45F2DB5-03D4-4528-A623-F4803F3FC6D3}" type="slidenum">
              <a:rPr lang="en-US" altLang="en-US"/>
              <a:pPr/>
              <a:t>‹#›</a:t>
            </a:fld>
            <a:endParaRPr lang="en-US" altLang="en-US"/>
          </a:p>
        </p:txBody>
      </p:sp>
    </p:spTree>
    <p:extLst>
      <p:ext uri="{BB962C8B-B14F-4D97-AF65-F5344CB8AC3E}">
        <p14:creationId xmlns:p14="http://schemas.microsoft.com/office/powerpoint/2010/main" val="1622800598"/>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fld id="{0D895B63-4BE1-40A7-9C2F-24D65AC1579B}" type="slidenum">
              <a:rPr lang="en-US" altLang="en-US"/>
              <a:pPr/>
              <a:t>‹#›</a:t>
            </a:fld>
            <a:endParaRPr lang="en-US" altLang="en-US"/>
          </a:p>
        </p:txBody>
      </p:sp>
    </p:spTree>
    <p:extLst>
      <p:ext uri="{BB962C8B-B14F-4D97-AF65-F5344CB8AC3E}">
        <p14:creationId xmlns:p14="http://schemas.microsoft.com/office/powerpoint/2010/main" val="2020387905"/>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3388" y="344488"/>
            <a:ext cx="2117725" cy="55546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28625" y="344488"/>
            <a:ext cx="6202363" cy="55546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fld id="{8401371D-9F04-4D03-8FA0-86F09C97B485}" type="slidenum">
              <a:rPr lang="en-US" altLang="en-US"/>
              <a:pPr/>
              <a:t>‹#›</a:t>
            </a:fld>
            <a:endParaRPr lang="en-US" altLang="en-US"/>
          </a:p>
        </p:txBody>
      </p:sp>
    </p:spTree>
    <p:extLst>
      <p:ext uri="{BB962C8B-B14F-4D97-AF65-F5344CB8AC3E}">
        <p14:creationId xmlns:p14="http://schemas.microsoft.com/office/powerpoint/2010/main" val="2734156724"/>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28625" y="344488"/>
            <a:ext cx="8472488" cy="609600"/>
          </a:xfrm>
        </p:spPr>
        <p:txBody>
          <a:bodyPr/>
          <a:lstStyle/>
          <a:p>
            <a:r>
              <a:rPr lang="en-US"/>
              <a:t>Click to edit Master title style</a:t>
            </a:r>
          </a:p>
        </p:txBody>
      </p:sp>
      <p:sp>
        <p:nvSpPr>
          <p:cNvPr id="3" name="Text Placeholder 2"/>
          <p:cNvSpPr>
            <a:spLocks noGrp="1"/>
          </p:cNvSpPr>
          <p:nvPr>
            <p:ph type="body" sz="half" idx="1"/>
          </p:nvPr>
        </p:nvSpPr>
        <p:spPr>
          <a:xfrm>
            <a:off x="495300" y="1508125"/>
            <a:ext cx="3948113" cy="4391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5813" y="1508125"/>
            <a:ext cx="3949700" cy="4391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fld id="{D65B2854-C5C2-4FCB-BF32-C74F7A226F5B}" type="slidenum">
              <a:rPr lang="en-US" altLang="en-US"/>
              <a:pPr/>
              <a:t>‹#›</a:t>
            </a:fld>
            <a:endParaRPr lang="en-US" altLang="en-US"/>
          </a:p>
        </p:txBody>
      </p:sp>
    </p:spTree>
    <p:extLst>
      <p:ext uri="{BB962C8B-B14F-4D97-AF65-F5344CB8AC3E}">
        <p14:creationId xmlns:p14="http://schemas.microsoft.com/office/powerpoint/2010/main" val="2705253995"/>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28625" y="344488"/>
            <a:ext cx="8472488" cy="5554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9"/>
          <p:cNvSpPr>
            <a:spLocks noGrp="1" noChangeArrowheads="1"/>
          </p:cNvSpPr>
          <p:nvPr>
            <p:ph type="dt" sz="half" idx="10"/>
          </p:nvPr>
        </p:nvSpPr>
        <p:spPr>
          <a:ln/>
        </p:spPr>
        <p:txBody>
          <a:bodyPr/>
          <a:lstStyle>
            <a:lvl1pPr>
              <a:defRPr/>
            </a:lvl1pPr>
          </a:lstStyle>
          <a:p>
            <a:pPr>
              <a:defRPr/>
            </a:pPr>
            <a:endParaRPr lang="en-US"/>
          </a:p>
        </p:txBody>
      </p:sp>
      <p:sp>
        <p:nvSpPr>
          <p:cNvPr id="4" name="Rectangle 10"/>
          <p:cNvSpPr>
            <a:spLocks noGrp="1" noChangeArrowheads="1"/>
          </p:cNvSpPr>
          <p:nvPr>
            <p:ph type="ftr" sz="quarter" idx="11"/>
          </p:nvPr>
        </p:nvSpPr>
        <p:spPr>
          <a:ln/>
        </p:spPr>
        <p:txBody>
          <a:bodyPr/>
          <a:lstStyle>
            <a:lvl1pPr>
              <a:defRPr/>
            </a:lvl1pPr>
          </a:lstStyle>
          <a:p>
            <a:pPr>
              <a:defRPr/>
            </a:pPr>
            <a:endParaRPr lang="en-US"/>
          </a:p>
        </p:txBody>
      </p:sp>
      <p:sp>
        <p:nvSpPr>
          <p:cNvPr id="5" name="Rectangle 11"/>
          <p:cNvSpPr>
            <a:spLocks noGrp="1" noChangeArrowheads="1"/>
          </p:cNvSpPr>
          <p:nvPr>
            <p:ph type="sldNum" sz="quarter" idx="12"/>
          </p:nvPr>
        </p:nvSpPr>
        <p:spPr>
          <a:ln/>
        </p:spPr>
        <p:txBody>
          <a:bodyPr/>
          <a:lstStyle>
            <a:lvl1pPr>
              <a:defRPr/>
            </a:lvl1pPr>
          </a:lstStyle>
          <a:p>
            <a:fld id="{F1BF2DCB-F4DD-4936-8F0F-81CE6A7C6031}" type="slidenum">
              <a:rPr lang="en-US" altLang="en-US"/>
              <a:pPr/>
              <a:t>‹#›</a:t>
            </a:fld>
            <a:endParaRPr lang="en-US" altLang="en-US"/>
          </a:p>
        </p:txBody>
      </p:sp>
    </p:spTree>
    <p:extLst>
      <p:ext uri="{BB962C8B-B14F-4D97-AF65-F5344CB8AC3E}">
        <p14:creationId xmlns:p14="http://schemas.microsoft.com/office/powerpoint/2010/main" val="65108183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28625" y="344488"/>
            <a:ext cx="8472488" cy="609600"/>
          </a:xfrm>
        </p:spPr>
        <p:txBody>
          <a:bodyPr/>
          <a:lstStyle/>
          <a:p>
            <a:r>
              <a:rPr lang="en-US"/>
              <a:t>Click to edit Master title style</a:t>
            </a:r>
          </a:p>
        </p:txBody>
      </p:sp>
      <p:sp>
        <p:nvSpPr>
          <p:cNvPr id="3" name="Table Placeholder 2"/>
          <p:cNvSpPr>
            <a:spLocks noGrp="1"/>
          </p:cNvSpPr>
          <p:nvPr>
            <p:ph type="tbl" idx="1"/>
          </p:nvPr>
        </p:nvSpPr>
        <p:spPr>
          <a:xfrm>
            <a:off x="495300" y="1508125"/>
            <a:ext cx="8050213" cy="4391025"/>
          </a:xfrm>
        </p:spPr>
        <p:txBody>
          <a:bodyPr/>
          <a:lstStyle/>
          <a:p>
            <a:pPr lvl="0"/>
            <a:endParaRPr lang="en-US" noProof="0"/>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fld id="{D0BF2452-C7D2-4433-9426-731AFFB4C325}" type="slidenum">
              <a:rPr lang="en-US" altLang="en-US"/>
              <a:pPr/>
              <a:t>‹#›</a:t>
            </a:fld>
            <a:endParaRPr lang="en-US" altLang="en-US"/>
          </a:p>
        </p:txBody>
      </p:sp>
    </p:spTree>
    <p:extLst>
      <p:ext uri="{BB962C8B-B14F-4D97-AF65-F5344CB8AC3E}">
        <p14:creationId xmlns:p14="http://schemas.microsoft.com/office/powerpoint/2010/main" val="3146169927"/>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1078" descr="title_imagery_no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91175" y="0"/>
            <a:ext cx="3552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1080"/>
          <p:cNvGrpSpPr>
            <a:grpSpLocks/>
          </p:cNvGrpSpPr>
          <p:nvPr userDrawn="1"/>
        </p:nvGrpSpPr>
        <p:grpSpPr bwMode="auto">
          <a:xfrm>
            <a:off x="5873750" y="269875"/>
            <a:ext cx="2895600" cy="911225"/>
            <a:chOff x="3700" y="170"/>
            <a:chExt cx="1824" cy="574"/>
          </a:xfrm>
        </p:grpSpPr>
        <p:pic>
          <p:nvPicPr>
            <p:cNvPr id="6" name="Picture 1079" descr="NEW FAA LOGO"/>
            <p:cNvPicPr>
              <a:picLocks noChangeAspect="1" noChangeArrowheads="1"/>
            </p:cNvPicPr>
            <p:nvPr userDrawn="1"/>
          </p:nvPicPr>
          <p:blipFill>
            <a:blip r:embed="rId3">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700" y="170"/>
              <a:ext cx="573" cy="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baseline="-25000">
                  <a:solidFill>
                    <a:srgbClr val="000000"/>
                  </a:solidFill>
                  <a:latin typeface="Times" charset="0"/>
                  <a:ea typeface="ヒラギノ明朝 ProN W3" charset="-128"/>
                  <a:sym typeface="Times" charset="0"/>
                </a:defRPr>
              </a:lvl1pPr>
              <a:lvl2pPr marL="742950" indent="-285750" eaLnBrk="0" hangingPunct="0">
                <a:defRPr sz="2400" baseline="-25000">
                  <a:solidFill>
                    <a:srgbClr val="000000"/>
                  </a:solidFill>
                  <a:latin typeface="Times" charset="0"/>
                  <a:ea typeface="ヒラギノ明朝 ProN W3" charset="-128"/>
                  <a:sym typeface="Times" charset="0"/>
                </a:defRPr>
              </a:lvl2pPr>
              <a:lvl3pPr marL="1143000" indent="-228600" eaLnBrk="0" hangingPunct="0">
                <a:defRPr sz="2400" baseline="-25000">
                  <a:solidFill>
                    <a:srgbClr val="000000"/>
                  </a:solidFill>
                  <a:latin typeface="Times" charset="0"/>
                  <a:ea typeface="ヒラギノ明朝 ProN W3" charset="-128"/>
                  <a:sym typeface="Times" charset="0"/>
                </a:defRPr>
              </a:lvl3pPr>
              <a:lvl4pPr marL="1600200" indent="-228600" eaLnBrk="0" hangingPunct="0">
                <a:defRPr sz="2400" baseline="-25000">
                  <a:solidFill>
                    <a:srgbClr val="000000"/>
                  </a:solidFill>
                  <a:latin typeface="Times" charset="0"/>
                  <a:ea typeface="ヒラギノ明朝 ProN W3" charset="-128"/>
                  <a:sym typeface="Times" charset="0"/>
                </a:defRPr>
              </a:lvl4pPr>
              <a:lvl5pPr marL="2057400" indent="-228600" eaLnBrk="0" hangingPunct="0">
                <a:defRPr sz="2400" baseline="-25000">
                  <a:solidFill>
                    <a:srgbClr val="000000"/>
                  </a:solidFill>
                  <a:latin typeface="Times" charset="0"/>
                  <a:ea typeface="ヒラギノ明朝 ProN W3" charset="-128"/>
                  <a:sym typeface="Times" charset="0"/>
                </a:defRPr>
              </a:lvl5pPr>
              <a:lvl6pPr marL="2514600" indent="-228600" eaLnBrk="0" fontAlgn="base" hangingPunct="0">
                <a:spcBef>
                  <a:spcPct val="0"/>
                </a:spcBef>
                <a:spcAft>
                  <a:spcPct val="0"/>
                </a:spcAft>
                <a:defRPr sz="2400" baseline="-25000">
                  <a:solidFill>
                    <a:srgbClr val="000000"/>
                  </a:solidFill>
                  <a:latin typeface="Times" charset="0"/>
                  <a:ea typeface="ヒラギノ明朝 ProN W3" charset="-128"/>
                  <a:sym typeface="Times" charset="0"/>
                </a:defRPr>
              </a:lvl6pPr>
              <a:lvl7pPr marL="2971800" indent="-228600" eaLnBrk="0" fontAlgn="base" hangingPunct="0">
                <a:spcBef>
                  <a:spcPct val="0"/>
                </a:spcBef>
                <a:spcAft>
                  <a:spcPct val="0"/>
                </a:spcAft>
                <a:defRPr sz="2400" baseline="-25000">
                  <a:solidFill>
                    <a:srgbClr val="000000"/>
                  </a:solidFill>
                  <a:latin typeface="Times" charset="0"/>
                  <a:ea typeface="ヒラギノ明朝 ProN W3" charset="-128"/>
                  <a:sym typeface="Times" charset="0"/>
                </a:defRPr>
              </a:lvl7pPr>
              <a:lvl8pPr marL="3429000" indent="-228600" eaLnBrk="0" fontAlgn="base" hangingPunct="0">
                <a:spcBef>
                  <a:spcPct val="0"/>
                </a:spcBef>
                <a:spcAft>
                  <a:spcPct val="0"/>
                </a:spcAft>
                <a:defRPr sz="2400" baseline="-25000">
                  <a:solidFill>
                    <a:srgbClr val="000000"/>
                  </a:solidFill>
                  <a:latin typeface="Times" charset="0"/>
                  <a:ea typeface="ヒラギノ明朝 ProN W3" charset="-128"/>
                  <a:sym typeface="Times" charset="0"/>
                </a:defRPr>
              </a:lvl8pPr>
              <a:lvl9pPr marL="3886200" indent="-228600" eaLnBrk="0" fontAlgn="base" hangingPunct="0">
                <a:spcBef>
                  <a:spcPct val="0"/>
                </a:spcBef>
                <a:spcAft>
                  <a:spcPct val="0"/>
                </a:spcAft>
                <a:defRPr sz="2400" baseline="-25000">
                  <a:solidFill>
                    <a:srgbClr val="000000"/>
                  </a:solidFill>
                  <a:latin typeface="Times" charset="0"/>
                  <a:ea typeface="ヒラギノ明朝 ProN W3" charset="-128"/>
                  <a:sym typeface="Times" charset="0"/>
                </a:defRPr>
              </a:lvl9pPr>
            </a:lstStyle>
            <a:p>
              <a:pPr eaLnBrk="1" hangingPunct="1">
                <a:lnSpc>
                  <a:spcPct val="85000"/>
                </a:lnSpc>
                <a:defRPr/>
              </a:pPr>
              <a:r>
                <a:rPr lang="en-US" sz="1800" b="1" baseline="0">
                  <a:solidFill>
                    <a:srgbClr val="FFFFFF"/>
                  </a:solidFill>
                  <a:latin typeface="Arial" pitchFamily="34" charset="0"/>
                  <a:cs typeface="+mn-cs"/>
                </a:rPr>
                <a:t>Federal Aviation</a:t>
              </a:r>
            </a:p>
            <a:p>
              <a:pPr eaLnBrk="1" hangingPunct="1">
                <a:lnSpc>
                  <a:spcPct val="85000"/>
                </a:lnSpc>
                <a:defRPr/>
              </a:pPr>
              <a:r>
                <a:rPr lang="en-US" sz="1800" b="1" baseline="0">
                  <a:solidFill>
                    <a:srgbClr val="FFFFFF"/>
                  </a:solidFill>
                  <a:latin typeface="Arial" pitchFamily="34" charset="0"/>
                  <a:cs typeface="+mn-cs"/>
                </a:rPr>
                <a:t>Administration</a:t>
              </a:r>
            </a:p>
          </p:txBody>
        </p:sp>
      </p:grpSp>
      <p:sp>
        <p:nvSpPr>
          <p:cNvPr id="63490" name="Rectangle 1026"/>
          <p:cNvSpPr>
            <a:spLocks noGrp="1" noChangeArrowheads="1"/>
          </p:cNvSpPr>
          <p:nvPr>
            <p:ph type="ctrTitle"/>
          </p:nvPr>
        </p:nvSpPr>
        <p:spPr>
          <a:xfrm>
            <a:off x="446088" y="312738"/>
            <a:ext cx="4983162" cy="1395412"/>
          </a:xfrm>
        </p:spPr>
        <p:txBody>
          <a:bodyPr anchor="t"/>
          <a:lstStyle>
            <a:lvl1pPr>
              <a:defRPr>
                <a:solidFill>
                  <a:schemeClr val="bg1"/>
                </a:solidFill>
              </a:defRPr>
            </a:lvl1pPr>
          </a:lstStyle>
          <a:p>
            <a:pPr lvl="0"/>
            <a:r>
              <a:rPr lang="en-US" noProof="0"/>
              <a:t>Select to edit master title</a:t>
            </a:r>
          </a:p>
        </p:txBody>
      </p:sp>
      <p:sp>
        <p:nvSpPr>
          <p:cNvPr id="63491" name="Rectangle 1027"/>
          <p:cNvSpPr>
            <a:spLocks noGrp="1" noChangeArrowheads="1"/>
          </p:cNvSpPr>
          <p:nvPr>
            <p:ph type="subTitle" idx="1"/>
          </p:nvPr>
        </p:nvSpPr>
        <p:spPr>
          <a:xfrm>
            <a:off x="490165" y="1676400"/>
            <a:ext cx="4951412" cy="1752600"/>
          </a:xfrm>
        </p:spPr>
        <p:txBody>
          <a:bodyPr/>
          <a:lstStyle>
            <a:lvl1pPr marL="0" indent="0">
              <a:buFontTx/>
              <a:buNone/>
              <a:defRPr sz="3200">
                <a:solidFill>
                  <a:schemeClr val="bg2"/>
                </a:solidFill>
              </a:defRPr>
            </a:lvl1pPr>
          </a:lstStyle>
          <a:p>
            <a:pPr lvl="0"/>
            <a:r>
              <a:rPr lang="en-US" noProof="0" dirty="0"/>
              <a:t>Select to edit master subtitle</a:t>
            </a:r>
          </a:p>
        </p:txBody>
      </p:sp>
    </p:spTree>
    <p:extLst>
      <p:ext uri="{BB962C8B-B14F-4D97-AF65-F5344CB8AC3E}">
        <p14:creationId xmlns:p14="http://schemas.microsoft.com/office/powerpoint/2010/main" val="135399973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aseline="-25000">
                <a:solidFill>
                  <a:schemeClr val="tx1"/>
                </a:solidFill>
                <a:ea typeface="ヒラギノ明朝 ProN W3" charset="-128"/>
              </a:defRPr>
            </a:lvl1pPr>
          </a:lstStyle>
          <a:p>
            <a:pPr>
              <a:defRPr/>
            </a:pPr>
            <a:endParaRPr lang="en-US"/>
          </a:p>
        </p:txBody>
      </p:sp>
      <p:sp>
        <p:nvSpPr>
          <p:cNvPr id="5" name="Footer Placeholder 4"/>
          <p:cNvSpPr>
            <a:spLocks noGrp="1"/>
          </p:cNvSpPr>
          <p:nvPr>
            <p:ph type="ftr" sz="quarter" idx="11"/>
          </p:nvPr>
        </p:nvSpPr>
        <p:spPr/>
        <p:txBody>
          <a:bodyPr/>
          <a:lstStyle>
            <a:lvl1pPr>
              <a:defRPr baseline="-25000">
                <a:solidFill>
                  <a:schemeClr val="tx1"/>
                </a:solidFill>
                <a:ea typeface="ヒラギノ明朝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baseline="-25000">
                <a:ea typeface="ヒラギノ明朝 ProN W3"/>
                <a:cs typeface="ヒラギノ明朝 ProN W3"/>
              </a:defRPr>
            </a:lvl1pPr>
          </a:lstStyle>
          <a:p>
            <a:fld id="{B69807FC-3015-46A5-9A45-20EEF69D6D6E}" type="slidenum">
              <a:rPr lang="en-US" altLang="en-US"/>
              <a:pPr/>
              <a:t>‹#›</a:t>
            </a:fld>
            <a:endParaRPr lang="en-US" altLang="en-US"/>
          </a:p>
        </p:txBody>
      </p:sp>
    </p:spTree>
    <p:extLst>
      <p:ext uri="{BB962C8B-B14F-4D97-AF65-F5344CB8AC3E}">
        <p14:creationId xmlns:p14="http://schemas.microsoft.com/office/powerpoint/2010/main" val="4230627161"/>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baseline="-25000">
                <a:solidFill>
                  <a:schemeClr val="tx1"/>
                </a:solidFill>
                <a:ea typeface="ヒラギノ明朝 ProN W3" charset="-128"/>
              </a:defRPr>
            </a:lvl1pPr>
          </a:lstStyle>
          <a:p>
            <a:pPr>
              <a:defRPr/>
            </a:pPr>
            <a:endParaRPr lang="en-US"/>
          </a:p>
        </p:txBody>
      </p:sp>
      <p:sp>
        <p:nvSpPr>
          <p:cNvPr id="5" name="Footer Placeholder 4"/>
          <p:cNvSpPr>
            <a:spLocks noGrp="1"/>
          </p:cNvSpPr>
          <p:nvPr>
            <p:ph type="ftr" sz="quarter" idx="11"/>
          </p:nvPr>
        </p:nvSpPr>
        <p:spPr/>
        <p:txBody>
          <a:bodyPr/>
          <a:lstStyle>
            <a:lvl1pPr>
              <a:defRPr baseline="-25000">
                <a:solidFill>
                  <a:schemeClr val="tx1"/>
                </a:solidFill>
                <a:ea typeface="ヒラギノ明朝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baseline="-25000">
                <a:ea typeface="ヒラギノ明朝 ProN W3"/>
                <a:cs typeface="ヒラギノ明朝 ProN W3"/>
              </a:defRPr>
            </a:lvl1pPr>
          </a:lstStyle>
          <a:p>
            <a:fld id="{992FFB09-5A1C-4CBB-86AA-184D5B0BA1F7}" type="slidenum">
              <a:rPr lang="en-US" altLang="en-US"/>
              <a:pPr/>
              <a:t>‹#›</a:t>
            </a:fld>
            <a:endParaRPr lang="en-US" altLang="en-US"/>
          </a:p>
        </p:txBody>
      </p:sp>
    </p:spTree>
    <p:extLst>
      <p:ext uri="{BB962C8B-B14F-4D97-AF65-F5344CB8AC3E}">
        <p14:creationId xmlns:p14="http://schemas.microsoft.com/office/powerpoint/2010/main" val="3745295837"/>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aseline="-25000">
                <a:solidFill>
                  <a:schemeClr val="tx1"/>
                </a:solidFill>
                <a:ea typeface="ヒラギノ明朝 ProN W3" charset="-128"/>
              </a:defRPr>
            </a:lvl1pPr>
          </a:lstStyle>
          <a:p>
            <a:pPr>
              <a:defRPr/>
            </a:pPr>
            <a:endParaRPr lang="en-US"/>
          </a:p>
        </p:txBody>
      </p:sp>
      <p:sp>
        <p:nvSpPr>
          <p:cNvPr id="6" name="Footer Placeholder 5"/>
          <p:cNvSpPr>
            <a:spLocks noGrp="1"/>
          </p:cNvSpPr>
          <p:nvPr>
            <p:ph type="ftr" sz="quarter" idx="11"/>
          </p:nvPr>
        </p:nvSpPr>
        <p:spPr/>
        <p:txBody>
          <a:bodyPr/>
          <a:lstStyle>
            <a:lvl1pPr>
              <a:defRPr baseline="-25000">
                <a:solidFill>
                  <a:schemeClr val="tx1"/>
                </a:solidFill>
                <a:ea typeface="ヒラギノ明朝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baseline="-25000">
                <a:ea typeface="ヒラギノ明朝 ProN W3"/>
                <a:cs typeface="ヒラギノ明朝 ProN W3"/>
              </a:defRPr>
            </a:lvl1pPr>
          </a:lstStyle>
          <a:p>
            <a:fld id="{BFCE7541-2655-4065-B456-9D1287C9225A}" type="slidenum">
              <a:rPr lang="en-US" altLang="en-US"/>
              <a:pPr/>
              <a:t>‹#›</a:t>
            </a:fld>
            <a:endParaRPr lang="en-US" altLang="en-US"/>
          </a:p>
        </p:txBody>
      </p:sp>
    </p:spTree>
    <p:extLst>
      <p:ext uri="{BB962C8B-B14F-4D97-AF65-F5344CB8AC3E}">
        <p14:creationId xmlns:p14="http://schemas.microsoft.com/office/powerpoint/2010/main" val="305550817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baseline="-25000">
                <a:solidFill>
                  <a:schemeClr val="tx1"/>
                </a:solidFill>
                <a:ea typeface="ヒラギノ明朝 ProN W3" charset="-128"/>
              </a:defRPr>
            </a:lvl1pPr>
          </a:lstStyle>
          <a:p>
            <a:pPr>
              <a:defRPr/>
            </a:pPr>
            <a:endParaRPr lang="en-US"/>
          </a:p>
        </p:txBody>
      </p:sp>
      <p:sp>
        <p:nvSpPr>
          <p:cNvPr id="8" name="Footer Placeholder 7"/>
          <p:cNvSpPr>
            <a:spLocks noGrp="1"/>
          </p:cNvSpPr>
          <p:nvPr>
            <p:ph type="ftr" sz="quarter" idx="11"/>
          </p:nvPr>
        </p:nvSpPr>
        <p:spPr/>
        <p:txBody>
          <a:bodyPr/>
          <a:lstStyle>
            <a:lvl1pPr>
              <a:defRPr baseline="-25000">
                <a:solidFill>
                  <a:schemeClr val="tx1"/>
                </a:solidFill>
                <a:ea typeface="ヒラギノ明朝 ProN W3" charset="-128"/>
              </a:defRPr>
            </a:lvl1pPr>
          </a:lstStyle>
          <a:p>
            <a:pPr>
              <a:defRPr/>
            </a:pPr>
            <a:endParaRPr lang="en-US"/>
          </a:p>
        </p:txBody>
      </p:sp>
      <p:sp>
        <p:nvSpPr>
          <p:cNvPr id="9" name="Slide Number Placeholder 8"/>
          <p:cNvSpPr>
            <a:spLocks noGrp="1"/>
          </p:cNvSpPr>
          <p:nvPr>
            <p:ph type="sldNum" sz="quarter" idx="12"/>
          </p:nvPr>
        </p:nvSpPr>
        <p:spPr/>
        <p:txBody>
          <a:bodyPr/>
          <a:lstStyle>
            <a:lvl1pPr>
              <a:defRPr baseline="-25000">
                <a:ea typeface="ヒラギノ明朝 ProN W3"/>
                <a:cs typeface="ヒラギノ明朝 ProN W3"/>
              </a:defRPr>
            </a:lvl1pPr>
          </a:lstStyle>
          <a:p>
            <a:fld id="{9FEF3EF2-1EF3-453C-A0FE-87629171CE01}" type="slidenum">
              <a:rPr lang="en-US" altLang="en-US"/>
              <a:pPr/>
              <a:t>‹#›</a:t>
            </a:fld>
            <a:endParaRPr lang="en-US" altLang="en-US"/>
          </a:p>
        </p:txBody>
      </p:sp>
    </p:spTree>
    <p:extLst>
      <p:ext uri="{BB962C8B-B14F-4D97-AF65-F5344CB8AC3E}">
        <p14:creationId xmlns:p14="http://schemas.microsoft.com/office/powerpoint/2010/main" val="905802399"/>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baseline="-25000">
                <a:solidFill>
                  <a:schemeClr val="tx1"/>
                </a:solidFill>
                <a:ea typeface="ヒラギノ明朝 ProN W3" charset="-128"/>
              </a:defRPr>
            </a:lvl1pPr>
          </a:lstStyle>
          <a:p>
            <a:pPr>
              <a:defRPr/>
            </a:pPr>
            <a:endParaRPr lang="en-US"/>
          </a:p>
        </p:txBody>
      </p:sp>
      <p:sp>
        <p:nvSpPr>
          <p:cNvPr id="4" name="Footer Placeholder 3"/>
          <p:cNvSpPr>
            <a:spLocks noGrp="1"/>
          </p:cNvSpPr>
          <p:nvPr>
            <p:ph type="ftr" sz="quarter" idx="11"/>
          </p:nvPr>
        </p:nvSpPr>
        <p:spPr/>
        <p:txBody>
          <a:bodyPr/>
          <a:lstStyle>
            <a:lvl1pPr>
              <a:defRPr baseline="-25000">
                <a:solidFill>
                  <a:schemeClr val="tx1"/>
                </a:solidFill>
                <a:ea typeface="ヒラギノ明朝 ProN W3" charset="-128"/>
              </a:defRPr>
            </a:lvl1pPr>
          </a:lstStyle>
          <a:p>
            <a:pPr>
              <a:defRPr/>
            </a:pPr>
            <a:endParaRPr lang="en-US"/>
          </a:p>
        </p:txBody>
      </p:sp>
      <p:sp>
        <p:nvSpPr>
          <p:cNvPr id="5" name="Slide Number Placeholder 4"/>
          <p:cNvSpPr>
            <a:spLocks noGrp="1"/>
          </p:cNvSpPr>
          <p:nvPr>
            <p:ph type="sldNum" sz="quarter" idx="12"/>
          </p:nvPr>
        </p:nvSpPr>
        <p:spPr/>
        <p:txBody>
          <a:bodyPr/>
          <a:lstStyle>
            <a:lvl1pPr>
              <a:defRPr baseline="-25000">
                <a:ea typeface="ヒラギノ明朝 ProN W3"/>
                <a:cs typeface="ヒラギノ明朝 ProN W3"/>
              </a:defRPr>
            </a:lvl1pPr>
          </a:lstStyle>
          <a:p>
            <a:fld id="{D41CAB79-FC16-4783-86C7-CA53C4696AF4}" type="slidenum">
              <a:rPr lang="en-US" altLang="en-US"/>
              <a:pPr/>
              <a:t>‹#›</a:t>
            </a:fld>
            <a:endParaRPr lang="en-US" altLang="en-US"/>
          </a:p>
        </p:txBody>
      </p:sp>
    </p:spTree>
    <p:extLst>
      <p:ext uri="{BB962C8B-B14F-4D97-AF65-F5344CB8AC3E}">
        <p14:creationId xmlns:p14="http://schemas.microsoft.com/office/powerpoint/2010/main" val="281208573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aseline="-25000">
                <a:solidFill>
                  <a:schemeClr val="tx1"/>
                </a:solidFill>
                <a:ea typeface="ヒラギノ明朝 ProN W3" charset="-128"/>
              </a:defRPr>
            </a:lvl1pPr>
          </a:lstStyle>
          <a:p>
            <a:pPr>
              <a:defRPr/>
            </a:pPr>
            <a:endParaRPr lang="en-US"/>
          </a:p>
        </p:txBody>
      </p:sp>
      <p:sp>
        <p:nvSpPr>
          <p:cNvPr id="3" name="Footer Placeholder 2"/>
          <p:cNvSpPr>
            <a:spLocks noGrp="1"/>
          </p:cNvSpPr>
          <p:nvPr>
            <p:ph type="ftr" sz="quarter" idx="11"/>
          </p:nvPr>
        </p:nvSpPr>
        <p:spPr/>
        <p:txBody>
          <a:bodyPr/>
          <a:lstStyle>
            <a:lvl1pPr>
              <a:defRPr baseline="-25000">
                <a:solidFill>
                  <a:schemeClr val="tx1"/>
                </a:solidFill>
                <a:ea typeface="ヒラギノ明朝 ProN W3" charset="-128"/>
              </a:defRPr>
            </a:lvl1pPr>
          </a:lstStyle>
          <a:p>
            <a:pPr>
              <a:defRPr/>
            </a:pPr>
            <a:endParaRPr lang="en-US"/>
          </a:p>
        </p:txBody>
      </p:sp>
      <p:sp>
        <p:nvSpPr>
          <p:cNvPr id="4" name="Slide Number Placeholder 3"/>
          <p:cNvSpPr>
            <a:spLocks noGrp="1"/>
          </p:cNvSpPr>
          <p:nvPr>
            <p:ph type="sldNum" sz="quarter" idx="12"/>
          </p:nvPr>
        </p:nvSpPr>
        <p:spPr/>
        <p:txBody>
          <a:bodyPr/>
          <a:lstStyle>
            <a:lvl1pPr>
              <a:defRPr baseline="-25000">
                <a:ea typeface="ヒラギノ明朝 ProN W3"/>
                <a:cs typeface="ヒラギノ明朝 ProN W3"/>
              </a:defRPr>
            </a:lvl1pPr>
          </a:lstStyle>
          <a:p>
            <a:fld id="{90D43133-B0D3-4C8A-9B2B-0B705CECD4CC}" type="slidenum">
              <a:rPr lang="en-US" altLang="en-US"/>
              <a:pPr/>
              <a:t>‹#›</a:t>
            </a:fld>
            <a:endParaRPr lang="en-US" altLang="en-US"/>
          </a:p>
        </p:txBody>
      </p:sp>
    </p:spTree>
    <p:extLst>
      <p:ext uri="{BB962C8B-B14F-4D97-AF65-F5344CB8AC3E}">
        <p14:creationId xmlns:p14="http://schemas.microsoft.com/office/powerpoint/2010/main" val="2659245442"/>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aseline="-25000">
                <a:solidFill>
                  <a:schemeClr val="tx1"/>
                </a:solidFill>
                <a:ea typeface="ヒラギノ明朝 ProN W3" charset="-128"/>
              </a:defRPr>
            </a:lvl1pPr>
          </a:lstStyle>
          <a:p>
            <a:pPr>
              <a:defRPr/>
            </a:pPr>
            <a:endParaRPr lang="en-US"/>
          </a:p>
        </p:txBody>
      </p:sp>
      <p:sp>
        <p:nvSpPr>
          <p:cNvPr id="6" name="Footer Placeholder 5"/>
          <p:cNvSpPr>
            <a:spLocks noGrp="1"/>
          </p:cNvSpPr>
          <p:nvPr>
            <p:ph type="ftr" sz="quarter" idx="11"/>
          </p:nvPr>
        </p:nvSpPr>
        <p:spPr/>
        <p:txBody>
          <a:bodyPr/>
          <a:lstStyle>
            <a:lvl1pPr>
              <a:defRPr baseline="-25000">
                <a:solidFill>
                  <a:schemeClr val="tx1"/>
                </a:solidFill>
                <a:ea typeface="ヒラギノ明朝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baseline="-25000">
                <a:ea typeface="ヒラギノ明朝 ProN W3"/>
                <a:cs typeface="ヒラギノ明朝 ProN W3"/>
              </a:defRPr>
            </a:lvl1pPr>
          </a:lstStyle>
          <a:p>
            <a:fld id="{E4194027-EEA0-47C6-AFB6-8277E2EF5C72}" type="slidenum">
              <a:rPr lang="en-US" altLang="en-US"/>
              <a:pPr/>
              <a:t>‹#›</a:t>
            </a:fld>
            <a:endParaRPr lang="en-US" altLang="en-US"/>
          </a:p>
        </p:txBody>
      </p:sp>
    </p:spTree>
    <p:extLst>
      <p:ext uri="{BB962C8B-B14F-4D97-AF65-F5344CB8AC3E}">
        <p14:creationId xmlns:p14="http://schemas.microsoft.com/office/powerpoint/2010/main" val="3808738816"/>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baseline="-25000">
                <a:solidFill>
                  <a:schemeClr val="tx1"/>
                </a:solidFill>
                <a:ea typeface="ヒラギノ明朝 ProN W3" charset="-128"/>
              </a:defRPr>
            </a:lvl1pPr>
          </a:lstStyle>
          <a:p>
            <a:pPr>
              <a:defRPr/>
            </a:pPr>
            <a:endParaRPr lang="en-US"/>
          </a:p>
        </p:txBody>
      </p:sp>
      <p:sp>
        <p:nvSpPr>
          <p:cNvPr id="6" name="Footer Placeholder 5"/>
          <p:cNvSpPr>
            <a:spLocks noGrp="1"/>
          </p:cNvSpPr>
          <p:nvPr>
            <p:ph type="ftr" sz="quarter" idx="11"/>
          </p:nvPr>
        </p:nvSpPr>
        <p:spPr/>
        <p:txBody>
          <a:bodyPr/>
          <a:lstStyle>
            <a:lvl1pPr>
              <a:defRPr baseline="-25000">
                <a:solidFill>
                  <a:schemeClr val="tx1"/>
                </a:solidFill>
                <a:ea typeface="ヒラギノ明朝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baseline="-25000">
                <a:ea typeface="ヒラギノ明朝 ProN W3"/>
                <a:cs typeface="ヒラギノ明朝 ProN W3"/>
              </a:defRPr>
            </a:lvl1pPr>
          </a:lstStyle>
          <a:p>
            <a:fld id="{24B7DF5C-3563-4218-ABAD-A4D7C27B9EE2}" type="slidenum">
              <a:rPr lang="en-US" altLang="en-US"/>
              <a:pPr/>
              <a:t>‹#›</a:t>
            </a:fld>
            <a:endParaRPr lang="en-US" altLang="en-US"/>
          </a:p>
        </p:txBody>
      </p:sp>
    </p:spTree>
    <p:extLst>
      <p:ext uri="{BB962C8B-B14F-4D97-AF65-F5344CB8AC3E}">
        <p14:creationId xmlns:p14="http://schemas.microsoft.com/office/powerpoint/2010/main" val="761319681"/>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aseline="-25000">
                <a:solidFill>
                  <a:schemeClr val="tx1"/>
                </a:solidFill>
                <a:ea typeface="ヒラギノ明朝 ProN W3" charset="-128"/>
              </a:defRPr>
            </a:lvl1pPr>
          </a:lstStyle>
          <a:p>
            <a:pPr>
              <a:defRPr/>
            </a:pPr>
            <a:endParaRPr lang="en-US"/>
          </a:p>
        </p:txBody>
      </p:sp>
      <p:sp>
        <p:nvSpPr>
          <p:cNvPr id="5" name="Footer Placeholder 4"/>
          <p:cNvSpPr>
            <a:spLocks noGrp="1"/>
          </p:cNvSpPr>
          <p:nvPr>
            <p:ph type="ftr" sz="quarter" idx="11"/>
          </p:nvPr>
        </p:nvSpPr>
        <p:spPr/>
        <p:txBody>
          <a:bodyPr/>
          <a:lstStyle>
            <a:lvl1pPr>
              <a:defRPr baseline="-25000">
                <a:solidFill>
                  <a:schemeClr val="tx1"/>
                </a:solidFill>
                <a:ea typeface="ヒラギノ明朝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baseline="-25000">
                <a:ea typeface="ヒラギノ明朝 ProN W3"/>
                <a:cs typeface="ヒラギノ明朝 ProN W3"/>
              </a:defRPr>
            </a:lvl1pPr>
          </a:lstStyle>
          <a:p>
            <a:fld id="{0FA3530D-AC5B-4DCF-9484-4EDD8B283DB9}" type="slidenum">
              <a:rPr lang="en-US" altLang="en-US"/>
              <a:pPr/>
              <a:t>‹#›</a:t>
            </a:fld>
            <a:endParaRPr lang="en-US" altLang="en-US"/>
          </a:p>
        </p:txBody>
      </p:sp>
    </p:spTree>
    <p:extLst>
      <p:ext uri="{BB962C8B-B14F-4D97-AF65-F5344CB8AC3E}">
        <p14:creationId xmlns:p14="http://schemas.microsoft.com/office/powerpoint/2010/main" val="1099240121"/>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3388" y="344488"/>
            <a:ext cx="2117725" cy="55546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28625" y="344488"/>
            <a:ext cx="6202363" cy="55546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aseline="-25000">
                <a:solidFill>
                  <a:schemeClr val="tx1"/>
                </a:solidFill>
                <a:ea typeface="ヒラギノ明朝 ProN W3" charset="-128"/>
              </a:defRPr>
            </a:lvl1pPr>
          </a:lstStyle>
          <a:p>
            <a:pPr>
              <a:defRPr/>
            </a:pPr>
            <a:endParaRPr lang="en-US"/>
          </a:p>
        </p:txBody>
      </p:sp>
      <p:sp>
        <p:nvSpPr>
          <p:cNvPr id="5" name="Footer Placeholder 4"/>
          <p:cNvSpPr>
            <a:spLocks noGrp="1"/>
          </p:cNvSpPr>
          <p:nvPr>
            <p:ph type="ftr" sz="quarter" idx="11"/>
          </p:nvPr>
        </p:nvSpPr>
        <p:spPr/>
        <p:txBody>
          <a:bodyPr/>
          <a:lstStyle>
            <a:lvl1pPr>
              <a:defRPr baseline="-25000">
                <a:solidFill>
                  <a:schemeClr val="tx1"/>
                </a:solidFill>
                <a:ea typeface="ヒラギノ明朝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baseline="-25000">
                <a:ea typeface="ヒラギノ明朝 ProN W3"/>
                <a:cs typeface="ヒラギノ明朝 ProN W3"/>
              </a:defRPr>
            </a:lvl1pPr>
          </a:lstStyle>
          <a:p>
            <a:fld id="{B17B4997-0B96-4692-860A-5534C6543CD7}" type="slidenum">
              <a:rPr lang="en-US" altLang="en-US"/>
              <a:pPr/>
              <a:t>‹#›</a:t>
            </a:fld>
            <a:endParaRPr lang="en-US" altLang="en-US"/>
          </a:p>
        </p:txBody>
      </p:sp>
    </p:spTree>
    <p:extLst>
      <p:ext uri="{BB962C8B-B14F-4D97-AF65-F5344CB8AC3E}">
        <p14:creationId xmlns:p14="http://schemas.microsoft.com/office/powerpoint/2010/main" val="2880637646"/>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28625" y="344488"/>
            <a:ext cx="8472488" cy="609600"/>
          </a:xfrm>
        </p:spPr>
        <p:txBody>
          <a:bodyPr/>
          <a:lstStyle/>
          <a:p>
            <a:r>
              <a:rPr lang="en-US"/>
              <a:t>Click to edit Master title style</a:t>
            </a:r>
          </a:p>
        </p:txBody>
      </p:sp>
      <p:sp>
        <p:nvSpPr>
          <p:cNvPr id="3" name="Text Placeholder 2"/>
          <p:cNvSpPr>
            <a:spLocks noGrp="1"/>
          </p:cNvSpPr>
          <p:nvPr>
            <p:ph type="body" sz="half" idx="1"/>
          </p:nvPr>
        </p:nvSpPr>
        <p:spPr>
          <a:xfrm>
            <a:off x="495300" y="1508125"/>
            <a:ext cx="3948113" cy="4391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5813" y="1508125"/>
            <a:ext cx="3949700" cy="4391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aseline="-25000">
                <a:solidFill>
                  <a:schemeClr val="tx1"/>
                </a:solidFill>
                <a:ea typeface="ヒラギノ明朝 ProN W3" charset="-128"/>
              </a:defRPr>
            </a:lvl1pPr>
          </a:lstStyle>
          <a:p>
            <a:pPr>
              <a:defRPr/>
            </a:pPr>
            <a:endParaRPr lang="en-US"/>
          </a:p>
        </p:txBody>
      </p:sp>
      <p:sp>
        <p:nvSpPr>
          <p:cNvPr id="6" name="Footer Placeholder 5"/>
          <p:cNvSpPr>
            <a:spLocks noGrp="1"/>
          </p:cNvSpPr>
          <p:nvPr>
            <p:ph type="ftr" sz="quarter" idx="11"/>
          </p:nvPr>
        </p:nvSpPr>
        <p:spPr/>
        <p:txBody>
          <a:bodyPr/>
          <a:lstStyle>
            <a:lvl1pPr>
              <a:defRPr baseline="-25000">
                <a:solidFill>
                  <a:schemeClr val="tx1"/>
                </a:solidFill>
                <a:ea typeface="ヒラギノ明朝 ProN W3" charset="-128"/>
              </a:defRPr>
            </a:lvl1pPr>
          </a:lstStyle>
          <a:p>
            <a:pPr>
              <a:defRPr/>
            </a:pPr>
            <a:endParaRPr lang="en-US"/>
          </a:p>
        </p:txBody>
      </p:sp>
      <p:sp>
        <p:nvSpPr>
          <p:cNvPr id="7" name="Slide Number Placeholder 6"/>
          <p:cNvSpPr>
            <a:spLocks noGrp="1"/>
          </p:cNvSpPr>
          <p:nvPr>
            <p:ph type="sldNum" sz="quarter" idx="12"/>
          </p:nvPr>
        </p:nvSpPr>
        <p:spPr/>
        <p:txBody>
          <a:bodyPr/>
          <a:lstStyle>
            <a:lvl1pPr>
              <a:defRPr baseline="-25000">
                <a:ea typeface="ヒラギノ明朝 ProN W3"/>
                <a:cs typeface="ヒラギノ明朝 ProN W3"/>
              </a:defRPr>
            </a:lvl1pPr>
          </a:lstStyle>
          <a:p>
            <a:fld id="{4D9B9C2D-1F6A-44FA-9841-DC865B30B47F}" type="slidenum">
              <a:rPr lang="en-US" altLang="en-US"/>
              <a:pPr/>
              <a:t>‹#›</a:t>
            </a:fld>
            <a:endParaRPr lang="en-US" altLang="en-US"/>
          </a:p>
        </p:txBody>
      </p:sp>
    </p:spTree>
    <p:extLst>
      <p:ext uri="{BB962C8B-B14F-4D97-AF65-F5344CB8AC3E}">
        <p14:creationId xmlns:p14="http://schemas.microsoft.com/office/powerpoint/2010/main" val="1140061008"/>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28625" y="344488"/>
            <a:ext cx="8472488" cy="609600"/>
          </a:xfrm>
        </p:spPr>
        <p:txBody>
          <a:bodyPr/>
          <a:lstStyle/>
          <a:p>
            <a:r>
              <a:rPr lang="en-US"/>
              <a:t>Click to edit Master title style</a:t>
            </a:r>
          </a:p>
        </p:txBody>
      </p:sp>
      <p:sp>
        <p:nvSpPr>
          <p:cNvPr id="3" name="Table Placeholder 2"/>
          <p:cNvSpPr>
            <a:spLocks noGrp="1"/>
          </p:cNvSpPr>
          <p:nvPr>
            <p:ph type="tbl" idx="1"/>
          </p:nvPr>
        </p:nvSpPr>
        <p:spPr>
          <a:xfrm>
            <a:off x="495300" y="1508125"/>
            <a:ext cx="8050213" cy="4391025"/>
          </a:xfrm>
        </p:spPr>
        <p:txBody>
          <a:bodyPr/>
          <a:lstStyle/>
          <a:p>
            <a:pPr lvl="0"/>
            <a:endParaRPr lang="en-US" noProof="0"/>
          </a:p>
        </p:txBody>
      </p:sp>
      <p:sp>
        <p:nvSpPr>
          <p:cNvPr id="4" name="Date Placeholder 3"/>
          <p:cNvSpPr>
            <a:spLocks noGrp="1"/>
          </p:cNvSpPr>
          <p:nvPr>
            <p:ph type="dt" sz="half" idx="10"/>
          </p:nvPr>
        </p:nvSpPr>
        <p:spPr/>
        <p:txBody>
          <a:bodyPr/>
          <a:lstStyle>
            <a:lvl1pPr>
              <a:defRPr baseline="-25000">
                <a:solidFill>
                  <a:schemeClr val="tx1"/>
                </a:solidFill>
                <a:ea typeface="ヒラギノ明朝 ProN W3" charset="-128"/>
              </a:defRPr>
            </a:lvl1pPr>
          </a:lstStyle>
          <a:p>
            <a:pPr>
              <a:defRPr/>
            </a:pPr>
            <a:endParaRPr lang="en-US"/>
          </a:p>
        </p:txBody>
      </p:sp>
      <p:sp>
        <p:nvSpPr>
          <p:cNvPr id="5" name="Footer Placeholder 4"/>
          <p:cNvSpPr>
            <a:spLocks noGrp="1"/>
          </p:cNvSpPr>
          <p:nvPr>
            <p:ph type="ftr" sz="quarter" idx="11"/>
          </p:nvPr>
        </p:nvSpPr>
        <p:spPr/>
        <p:txBody>
          <a:bodyPr/>
          <a:lstStyle>
            <a:lvl1pPr>
              <a:defRPr baseline="-25000">
                <a:solidFill>
                  <a:schemeClr val="tx1"/>
                </a:solidFill>
                <a:ea typeface="ヒラギノ明朝 ProN W3" charset="-128"/>
              </a:defRPr>
            </a:lvl1pPr>
          </a:lstStyle>
          <a:p>
            <a:pPr>
              <a:defRPr/>
            </a:pPr>
            <a:endParaRPr lang="en-US"/>
          </a:p>
        </p:txBody>
      </p:sp>
      <p:sp>
        <p:nvSpPr>
          <p:cNvPr id="6" name="Slide Number Placeholder 5"/>
          <p:cNvSpPr>
            <a:spLocks noGrp="1"/>
          </p:cNvSpPr>
          <p:nvPr>
            <p:ph type="sldNum" sz="quarter" idx="12"/>
          </p:nvPr>
        </p:nvSpPr>
        <p:spPr/>
        <p:txBody>
          <a:bodyPr/>
          <a:lstStyle>
            <a:lvl1pPr>
              <a:defRPr baseline="-25000">
                <a:ea typeface="ヒラギノ明朝 ProN W3"/>
                <a:cs typeface="ヒラギノ明朝 ProN W3"/>
              </a:defRPr>
            </a:lvl1pPr>
          </a:lstStyle>
          <a:p>
            <a:fld id="{A19AD090-89C4-4C5A-93F4-B0D80BD57488}" type="slidenum">
              <a:rPr lang="en-US" altLang="en-US"/>
              <a:pPr/>
              <a:t>‹#›</a:t>
            </a:fld>
            <a:endParaRPr lang="en-US" altLang="en-US"/>
          </a:p>
        </p:txBody>
      </p:sp>
    </p:spTree>
    <p:extLst>
      <p:ext uri="{BB962C8B-B14F-4D97-AF65-F5344CB8AC3E}">
        <p14:creationId xmlns:p14="http://schemas.microsoft.com/office/powerpoint/2010/main" val="1466011562"/>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13F4708-BF54-264D-B54F-45096FD9A67A}" type="datetimeFigureOut">
              <a:rPr lang="en-US" smtClean="0"/>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23EC90-ABB8-0A44-A63A-6480D55117D5}" type="slidenum">
              <a:rPr lang="en-US" smtClean="0"/>
              <a:t>‹#›</a:t>
            </a:fld>
            <a:endParaRPr lang="en-US"/>
          </a:p>
        </p:txBody>
      </p:sp>
    </p:spTree>
    <p:extLst>
      <p:ext uri="{BB962C8B-B14F-4D97-AF65-F5344CB8AC3E}">
        <p14:creationId xmlns:p14="http://schemas.microsoft.com/office/powerpoint/2010/main" val="1874311680"/>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213F4708-BF54-264D-B54F-45096FD9A67A}" type="datetimeFigureOut">
              <a:rPr lang="en-US" smtClean="0"/>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23EC90-ABB8-0A44-A63A-6480D55117D5}" type="slidenum">
              <a:rPr lang="en-US" smtClean="0"/>
              <a:t>‹#›</a:t>
            </a:fld>
            <a:endParaRPr lang="en-US"/>
          </a:p>
        </p:txBody>
      </p:sp>
    </p:spTree>
    <p:extLst>
      <p:ext uri="{BB962C8B-B14F-4D97-AF65-F5344CB8AC3E}">
        <p14:creationId xmlns:p14="http://schemas.microsoft.com/office/powerpoint/2010/main" val="2447202280"/>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3F4708-BF54-264D-B54F-45096FD9A67A}" type="datetimeFigureOut">
              <a:rPr lang="en-US" smtClean="0"/>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23EC90-ABB8-0A44-A63A-6480D55117D5}" type="slidenum">
              <a:rPr lang="en-US" smtClean="0"/>
              <a:t>‹#›</a:t>
            </a:fld>
            <a:endParaRPr lang="en-US"/>
          </a:p>
        </p:txBody>
      </p:sp>
    </p:spTree>
    <p:extLst>
      <p:ext uri="{BB962C8B-B14F-4D97-AF65-F5344CB8AC3E}">
        <p14:creationId xmlns:p14="http://schemas.microsoft.com/office/powerpoint/2010/main" val="1630319033"/>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13F4708-BF54-264D-B54F-45096FD9A67A}" type="datetimeFigureOut">
              <a:rPr lang="en-US" smtClean="0"/>
              <a:t>8/13/2021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23EC90-ABB8-0A44-A63A-6480D55117D5}" type="slidenum">
              <a:rPr lang="en-US" smtClean="0"/>
              <a:t>‹#›</a:t>
            </a:fld>
            <a:endParaRPr lang="en-US"/>
          </a:p>
        </p:txBody>
      </p:sp>
    </p:spTree>
    <p:extLst>
      <p:ext uri="{BB962C8B-B14F-4D97-AF65-F5344CB8AC3E}">
        <p14:creationId xmlns:p14="http://schemas.microsoft.com/office/powerpoint/2010/main" val="962544838"/>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13F4708-BF54-264D-B54F-45096FD9A67A}" type="datetimeFigureOut">
              <a:rPr lang="en-US" smtClean="0"/>
              <a:t>8/13/2021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23EC90-ABB8-0A44-A63A-6480D55117D5}" type="slidenum">
              <a:rPr lang="en-US" smtClean="0"/>
              <a:t>‹#›</a:t>
            </a:fld>
            <a:endParaRPr lang="en-US"/>
          </a:p>
        </p:txBody>
      </p:sp>
    </p:spTree>
    <p:extLst>
      <p:ext uri="{BB962C8B-B14F-4D97-AF65-F5344CB8AC3E}">
        <p14:creationId xmlns:p14="http://schemas.microsoft.com/office/powerpoint/2010/main" val="1152612911"/>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213F4708-BF54-264D-B54F-45096FD9A67A}" type="datetimeFigureOut">
              <a:rPr lang="en-US" smtClean="0"/>
              <a:t>8/13/2021</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5F23EC90-ABB8-0A44-A63A-6480D55117D5}" type="slidenum">
              <a:rPr lang="en-US" smtClean="0"/>
              <a:t>‹#›</a:t>
            </a:fld>
            <a:endParaRPr lang="en-US"/>
          </a:p>
        </p:txBody>
      </p:sp>
    </p:spTree>
    <p:extLst>
      <p:ext uri="{BB962C8B-B14F-4D97-AF65-F5344CB8AC3E}">
        <p14:creationId xmlns:p14="http://schemas.microsoft.com/office/powerpoint/2010/main" val="3819981572"/>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13F4708-BF54-264D-B54F-45096FD9A67A}" type="datetimeFigureOut">
              <a:rPr lang="en-US" smtClean="0"/>
              <a:t>8/13/2021</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5F23EC90-ABB8-0A44-A63A-6480D55117D5}" type="slidenum">
              <a:rPr lang="en-US" smtClean="0"/>
              <a:t>‹#›</a:t>
            </a:fld>
            <a:endParaRPr lang="en-US"/>
          </a:p>
        </p:txBody>
      </p:sp>
    </p:spTree>
    <p:extLst>
      <p:ext uri="{BB962C8B-B14F-4D97-AF65-F5344CB8AC3E}">
        <p14:creationId xmlns:p14="http://schemas.microsoft.com/office/powerpoint/2010/main" val="416627247"/>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213F4708-BF54-264D-B54F-45096FD9A67A}" type="datetimeFigureOut">
              <a:rPr lang="en-US" smtClean="0"/>
              <a:t>8/13/2021</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5F23EC90-ABB8-0A44-A63A-6480D55117D5}" type="slidenum">
              <a:rPr lang="en-US" smtClean="0"/>
              <a:t>‹#›</a:t>
            </a:fld>
            <a:endParaRPr lang="en-US"/>
          </a:p>
        </p:txBody>
      </p:sp>
    </p:spTree>
    <p:extLst>
      <p:ext uri="{BB962C8B-B14F-4D97-AF65-F5344CB8AC3E}">
        <p14:creationId xmlns:p14="http://schemas.microsoft.com/office/powerpoint/2010/main" val="234614645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13F4708-BF54-264D-B54F-45096FD9A67A}" type="datetimeFigureOut">
              <a:rPr lang="en-US" smtClean="0"/>
              <a:t>8/13/2021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23EC90-ABB8-0A44-A63A-6480D55117D5}" type="slidenum">
              <a:rPr lang="en-US" smtClean="0"/>
              <a:t>‹#›</a:t>
            </a:fld>
            <a:endParaRPr lang="en-US"/>
          </a:p>
        </p:txBody>
      </p:sp>
    </p:spTree>
    <p:extLst>
      <p:ext uri="{BB962C8B-B14F-4D97-AF65-F5344CB8AC3E}">
        <p14:creationId xmlns:p14="http://schemas.microsoft.com/office/powerpoint/2010/main" val="3249577612"/>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B4F77B8D-73C8-44DE-AAAB-8E12E0F77CA4}" type="slidenum">
              <a:rPr lang="en-US" altLang="en-US" smtClean="0"/>
              <a:pPr/>
              <a:t>‹#›</a:t>
            </a:fld>
            <a:endParaRPr lang="en-US" altLang="en-US"/>
          </a:p>
        </p:txBody>
      </p:sp>
    </p:spTree>
    <p:extLst>
      <p:ext uri="{BB962C8B-B14F-4D97-AF65-F5344CB8AC3E}">
        <p14:creationId xmlns:p14="http://schemas.microsoft.com/office/powerpoint/2010/main" val="2135215249"/>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B4F77B8D-73C8-44DE-AAAB-8E12E0F77CA4}" type="slidenum">
              <a:rPr lang="en-US" altLang="en-US" smtClean="0"/>
              <a:pPr/>
              <a:t>‹#›</a:t>
            </a:fld>
            <a:endParaRPr lang="en-US" altLang="en-US"/>
          </a:p>
        </p:txBody>
      </p:sp>
    </p:spTree>
    <p:extLst>
      <p:ext uri="{BB962C8B-B14F-4D97-AF65-F5344CB8AC3E}">
        <p14:creationId xmlns:p14="http://schemas.microsoft.com/office/powerpoint/2010/main" val="2586135910"/>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B4F77B8D-73C8-44DE-AAAB-8E12E0F77CA4}" type="slidenum">
              <a:rPr lang="en-US" altLang="en-US" smtClean="0"/>
              <a:pPr/>
              <a:t>‹#›</a:t>
            </a:fld>
            <a:endParaRPr lang="en-US" altLang="en-US"/>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1063279523"/>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B4F77B8D-73C8-44DE-AAAB-8E12E0F77CA4}" type="slidenum">
              <a:rPr lang="en-US" altLang="en-US" smtClean="0"/>
              <a:pPr/>
              <a:t>‹#›</a:t>
            </a:fld>
            <a:endParaRPr lang="en-US" altLang="en-US"/>
          </a:p>
        </p:txBody>
      </p:sp>
    </p:spTree>
    <p:extLst>
      <p:ext uri="{BB962C8B-B14F-4D97-AF65-F5344CB8AC3E}">
        <p14:creationId xmlns:p14="http://schemas.microsoft.com/office/powerpoint/2010/main" val="54722705"/>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endParaRPr lang="en-US"/>
          </a:p>
        </p:txBody>
      </p:sp>
      <p:sp>
        <p:nvSpPr>
          <p:cNvPr id="4"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B4F77B8D-73C8-44DE-AAAB-8E12E0F77CA4}" type="slidenum">
              <a:rPr lang="en-US" altLang="en-US" smtClean="0"/>
              <a:pPr/>
              <a:t>‹#›</a:t>
            </a:fld>
            <a:endParaRPr lang="en-US" altLang="en-US"/>
          </a:p>
        </p:txBody>
      </p:sp>
    </p:spTree>
    <p:extLst>
      <p:ext uri="{BB962C8B-B14F-4D97-AF65-F5344CB8AC3E}">
        <p14:creationId xmlns:p14="http://schemas.microsoft.com/office/powerpoint/2010/main" val="2920639981"/>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endParaRPr lang="en-US"/>
          </a:p>
        </p:txBody>
      </p:sp>
      <p:sp>
        <p:nvSpPr>
          <p:cNvPr id="4"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B4F77B8D-73C8-44DE-AAAB-8E12E0F77CA4}" type="slidenum">
              <a:rPr lang="en-US" altLang="en-US" smtClean="0"/>
              <a:pPr/>
              <a:t>‹#›</a:t>
            </a:fld>
            <a:endParaRPr lang="en-US" altLang="en-US"/>
          </a:p>
        </p:txBody>
      </p:sp>
    </p:spTree>
    <p:extLst>
      <p:ext uri="{BB962C8B-B14F-4D97-AF65-F5344CB8AC3E}">
        <p14:creationId xmlns:p14="http://schemas.microsoft.com/office/powerpoint/2010/main" val="1831662851"/>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3F4708-BF54-264D-B54F-45096FD9A67A}" type="datetimeFigureOut">
              <a:rPr lang="en-US" smtClean="0"/>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23EC90-ABB8-0A44-A63A-6480D55117D5}" type="slidenum">
              <a:rPr lang="en-US" smtClean="0"/>
              <a:t>‹#›</a:t>
            </a:fld>
            <a:endParaRPr lang="en-US"/>
          </a:p>
        </p:txBody>
      </p:sp>
    </p:spTree>
    <p:extLst>
      <p:ext uri="{BB962C8B-B14F-4D97-AF65-F5344CB8AC3E}">
        <p14:creationId xmlns:p14="http://schemas.microsoft.com/office/powerpoint/2010/main" val="1500069233"/>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3F4708-BF54-264D-B54F-45096FD9A67A}" type="datetimeFigureOut">
              <a:rPr lang="en-US" smtClean="0"/>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23EC90-ABB8-0A44-A63A-6480D55117D5}" type="slidenum">
              <a:rPr lang="en-US" smtClean="0"/>
              <a:t>‹#›</a:t>
            </a:fld>
            <a:endParaRPr lang="en-US"/>
          </a:p>
        </p:txBody>
      </p:sp>
    </p:spTree>
    <p:extLst>
      <p:ext uri="{BB962C8B-B14F-4D97-AF65-F5344CB8AC3E}">
        <p14:creationId xmlns:p14="http://schemas.microsoft.com/office/powerpoint/2010/main" val="1223500227"/>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13F4708-BF54-264D-B54F-45096FD9A67A}" type="datetimeFigureOut">
              <a:rPr lang="en-US" smtClean="0"/>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23EC90-ABB8-0A44-A63A-6480D55117D5}" type="slidenum">
              <a:rPr lang="en-US" smtClean="0"/>
              <a:t>‹#›</a:t>
            </a:fld>
            <a:endParaRPr lang="en-US"/>
          </a:p>
        </p:txBody>
      </p:sp>
    </p:spTree>
    <p:extLst>
      <p:ext uri="{BB962C8B-B14F-4D97-AF65-F5344CB8AC3E}">
        <p14:creationId xmlns:p14="http://schemas.microsoft.com/office/powerpoint/2010/main" val="4055810372"/>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213F4708-BF54-264D-B54F-45096FD9A67A}" type="datetimeFigureOut">
              <a:rPr lang="en-US" smtClean="0"/>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23EC90-ABB8-0A44-A63A-6480D55117D5}" type="slidenum">
              <a:rPr lang="en-US" smtClean="0"/>
              <a:t>‹#›</a:t>
            </a:fld>
            <a:endParaRPr lang="en-US"/>
          </a:p>
        </p:txBody>
      </p:sp>
    </p:spTree>
    <p:extLst>
      <p:ext uri="{BB962C8B-B14F-4D97-AF65-F5344CB8AC3E}">
        <p14:creationId xmlns:p14="http://schemas.microsoft.com/office/powerpoint/2010/main" val="2928398435"/>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3F4708-BF54-264D-B54F-45096FD9A67A}" type="datetimeFigureOut">
              <a:rPr lang="en-US" smtClean="0"/>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23EC90-ABB8-0A44-A63A-6480D55117D5}" type="slidenum">
              <a:rPr lang="en-US" smtClean="0"/>
              <a:t>‹#›</a:t>
            </a:fld>
            <a:endParaRPr lang="en-US"/>
          </a:p>
        </p:txBody>
      </p:sp>
    </p:spTree>
    <p:extLst>
      <p:ext uri="{BB962C8B-B14F-4D97-AF65-F5344CB8AC3E}">
        <p14:creationId xmlns:p14="http://schemas.microsoft.com/office/powerpoint/2010/main" val="2202955790"/>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13F4708-BF54-264D-B54F-45096FD9A67A}" type="datetimeFigureOut">
              <a:rPr lang="en-US" smtClean="0"/>
              <a:t>8/13/2021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23EC90-ABB8-0A44-A63A-6480D55117D5}" type="slidenum">
              <a:rPr lang="en-US" smtClean="0"/>
              <a:t>‹#›</a:t>
            </a:fld>
            <a:endParaRPr lang="en-US"/>
          </a:p>
        </p:txBody>
      </p:sp>
    </p:spTree>
    <p:extLst>
      <p:ext uri="{BB962C8B-B14F-4D97-AF65-F5344CB8AC3E}">
        <p14:creationId xmlns:p14="http://schemas.microsoft.com/office/powerpoint/2010/main" val="1102711892"/>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13F4708-BF54-264D-B54F-45096FD9A67A}" type="datetimeFigureOut">
              <a:rPr lang="en-US" smtClean="0"/>
              <a:t>8/13/2021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23EC90-ABB8-0A44-A63A-6480D55117D5}" type="slidenum">
              <a:rPr lang="en-US" smtClean="0"/>
              <a:t>‹#›</a:t>
            </a:fld>
            <a:endParaRPr lang="en-US"/>
          </a:p>
        </p:txBody>
      </p:sp>
    </p:spTree>
    <p:extLst>
      <p:ext uri="{BB962C8B-B14F-4D97-AF65-F5344CB8AC3E}">
        <p14:creationId xmlns:p14="http://schemas.microsoft.com/office/powerpoint/2010/main" val="1072581637"/>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213F4708-BF54-264D-B54F-45096FD9A67A}" type="datetimeFigureOut">
              <a:rPr lang="en-US" smtClean="0"/>
              <a:t>8/13/2021</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5F23EC90-ABB8-0A44-A63A-6480D55117D5}" type="slidenum">
              <a:rPr lang="en-US" smtClean="0"/>
              <a:t>‹#›</a:t>
            </a:fld>
            <a:endParaRPr lang="en-US"/>
          </a:p>
        </p:txBody>
      </p:sp>
    </p:spTree>
    <p:extLst>
      <p:ext uri="{BB962C8B-B14F-4D97-AF65-F5344CB8AC3E}">
        <p14:creationId xmlns:p14="http://schemas.microsoft.com/office/powerpoint/2010/main" val="2943405670"/>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13F4708-BF54-264D-B54F-45096FD9A67A}" type="datetimeFigureOut">
              <a:rPr lang="en-US" smtClean="0"/>
              <a:t>8/13/2021</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5F23EC90-ABB8-0A44-A63A-6480D55117D5}" type="slidenum">
              <a:rPr lang="en-US" smtClean="0"/>
              <a:t>‹#›</a:t>
            </a:fld>
            <a:endParaRPr lang="en-US"/>
          </a:p>
        </p:txBody>
      </p:sp>
    </p:spTree>
    <p:extLst>
      <p:ext uri="{BB962C8B-B14F-4D97-AF65-F5344CB8AC3E}">
        <p14:creationId xmlns:p14="http://schemas.microsoft.com/office/powerpoint/2010/main" val="238296736"/>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213F4708-BF54-264D-B54F-45096FD9A67A}" type="datetimeFigureOut">
              <a:rPr lang="en-US" smtClean="0"/>
              <a:t>8/13/2021</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5F23EC90-ABB8-0A44-A63A-6480D55117D5}" type="slidenum">
              <a:rPr lang="en-US" smtClean="0"/>
              <a:t>‹#›</a:t>
            </a:fld>
            <a:endParaRPr lang="en-US"/>
          </a:p>
        </p:txBody>
      </p:sp>
    </p:spTree>
    <p:extLst>
      <p:ext uri="{BB962C8B-B14F-4D97-AF65-F5344CB8AC3E}">
        <p14:creationId xmlns:p14="http://schemas.microsoft.com/office/powerpoint/2010/main" val="2290870180"/>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13F4708-BF54-264D-B54F-45096FD9A67A}" type="datetimeFigureOut">
              <a:rPr lang="en-US" smtClean="0"/>
              <a:t>8/13/2021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23EC90-ABB8-0A44-A63A-6480D55117D5}" type="slidenum">
              <a:rPr lang="en-US" smtClean="0"/>
              <a:t>‹#›</a:t>
            </a:fld>
            <a:endParaRPr lang="en-US"/>
          </a:p>
        </p:txBody>
      </p:sp>
    </p:spTree>
    <p:extLst>
      <p:ext uri="{BB962C8B-B14F-4D97-AF65-F5344CB8AC3E}">
        <p14:creationId xmlns:p14="http://schemas.microsoft.com/office/powerpoint/2010/main" val="3614296829"/>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B4F77B8D-73C8-44DE-AAAB-8E12E0F77CA4}" type="slidenum">
              <a:rPr lang="en-US" altLang="en-US" smtClean="0"/>
              <a:pPr/>
              <a:t>‹#›</a:t>
            </a:fld>
            <a:endParaRPr lang="en-US" altLang="en-US"/>
          </a:p>
        </p:txBody>
      </p:sp>
    </p:spTree>
    <p:extLst>
      <p:ext uri="{BB962C8B-B14F-4D97-AF65-F5344CB8AC3E}">
        <p14:creationId xmlns:p14="http://schemas.microsoft.com/office/powerpoint/2010/main" val="1415211875"/>
      </p:ext>
    </p:extLst>
  </p:cSld>
  <p:clrMapOvr>
    <a:masterClrMapping/>
  </p:clrMapOvr>
  <p:hf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B4F77B8D-73C8-44DE-AAAB-8E12E0F77CA4}" type="slidenum">
              <a:rPr lang="en-US" altLang="en-US" smtClean="0"/>
              <a:pPr/>
              <a:t>‹#›</a:t>
            </a:fld>
            <a:endParaRPr lang="en-US" altLang="en-US"/>
          </a:p>
        </p:txBody>
      </p:sp>
    </p:spTree>
    <p:extLst>
      <p:ext uri="{BB962C8B-B14F-4D97-AF65-F5344CB8AC3E}">
        <p14:creationId xmlns:p14="http://schemas.microsoft.com/office/powerpoint/2010/main" val="3949181904"/>
      </p:ext>
    </p:extLst>
  </p:cSld>
  <p:clrMapOvr>
    <a:masterClrMapping/>
  </p:clrMapOvr>
  <p:hf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B4F77B8D-73C8-44DE-AAAB-8E12E0F77CA4}" type="slidenum">
              <a:rPr lang="en-US" altLang="en-US" smtClean="0"/>
              <a:pPr/>
              <a:t>‹#›</a:t>
            </a:fld>
            <a:endParaRPr lang="en-US" altLang="en-US"/>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3334840407"/>
      </p:ext>
    </p:extLst>
  </p:cSld>
  <p:clrMapOvr>
    <a:masterClrMapping/>
  </p:clrMapOvr>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B4F77B8D-73C8-44DE-AAAB-8E12E0F77CA4}" type="slidenum">
              <a:rPr lang="en-US" altLang="en-US" smtClean="0"/>
              <a:pPr/>
              <a:t>‹#›</a:t>
            </a:fld>
            <a:endParaRPr lang="en-US" altLang="en-US"/>
          </a:p>
        </p:txBody>
      </p:sp>
    </p:spTree>
    <p:extLst>
      <p:ext uri="{BB962C8B-B14F-4D97-AF65-F5344CB8AC3E}">
        <p14:creationId xmlns:p14="http://schemas.microsoft.com/office/powerpoint/2010/main" val="3465355682"/>
      </p:ext>
    </p:extLst>
  </p:cSld>
  <p:clrMapOvr>
    <a:masterClrMapping/>
  </p:clrMapOvr>
  <p:hf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endParaRPr lang="en-US"/>
          </a:p>
        </p:txBody>
      </p:sp>
      <p:sp>
        <p:nvSpPr>
          <p:cNvPr id="4"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B4F77B8D-73C8-44DE-AAAB-8E12E0F77CA4}" type="slidenum">
              <a:rPr lang="en-US" altLang="en-US" smtClean="0"/>
              <a:pPr/>
              <a:t>‹#›</a:t>
            </a:fld>
            <a:endParaRPr lang="en-US" altLang="en-US"/>
          </a:p>
        </p:txBody>
      </p:sp>
    </p:spTree>
    <p:extLst>
      <p:ext uri="{BB962C8B-B14F-4D97-AF65-F5344CB8AC3E}">
        <p14:creationId xmlns:p14="http://schemas.microsoft.com/office/powerpoint/2010/main" val="3316442450"/>
      </p:ext>
    </p:extLst>
  </p:cSld>
  <p:clrMapOvr>
    <a:masterClrMapping/>
  </p:clrMapOvr>
  <p:hf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endParaRPr lang="en-US"/>
          </a:p>
        </p:txBody>
      </p:sp>
      <p:sp>
        <p:nvSpPr>
          <p:cNvPr id="4"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B4F77B8D-73C8-44DE-AAAB-8E12E0F77CA4}" type="slidenum">
              <a:rPr lang="en-US" altLang="en-US" smtClean="0"/>
              <a:pPr/>
              <a:t>‹#›</a:t>
            </a:fld>
            <a:endParaRPr lang="en-US" altLang="en-US"/>
          </a:p>
        </p:txBody>
      </p:sp>
    </p:spTree>
    <p:extLst>
      <p:ext uri="{BB962C8B-B14F-4D97-AF65-F5344CB8AC3E}">
        <p14:creationId xmlns:p14="http://schemas.microsoft.com/office/powerpoint/2010/main" val="3432181472"/>
      </p:ext>
    </p:extLst>
  </p:cSld>
  <p:clrMapOvr>
    <a:masterClrMapping/>
  </p:clrMapOvr>
  <p:hf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3F4708-BF54-264D-B54F-45096FD9A67A}" type="datetimeFigureOut">
              <a:rPr lang="en-US" smtClean="0"/>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23EC90-ABB8-0A44-A63A-6480D55117D5}" type="slidenum">
              <a:rPr lang="en-US" smtClean="0"/>
              <a:t>‹#›</a:t>
            </a:fld>
            <a:endParaRPr lang="en-US"/>
          </a:p>
        </p:txBody>
      </p:sp>
    </p:spTree>
    <p:extLst>
      <p:ext uri="{BB962C8B-B14F-4D97-AF65-F5344CB8AC3E}">
        <p14:creationId xmlns:p14="http://schemas.microsoft.com/office/powerpoint/2010/main" val="1603595360"/>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3F4708-BF54-264D-B54F-45096FD9A67A}" type="datetimeFigureOut">
              <a:rPr lang="en-US" smtClean="0"/>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23EC90-ABB8-0A44-A63A-6480D55117D5}" type="slidenum">
              <a:rPr lang="en-US" smtClean="0"/>
              <a:t>‹#›</a:t>
            </a:fld>
            <a:endParaRPr lang="en-US"/>
          </a:p>
        </p:txBody>
      </p:sp>
    </p:spTree>
    <p:extLst>
      <p:ext uri="{BB962C8B-B14F-4D97-AF65-F5344CB8AC3E}">
        <p14:creationId xmlns:p14="http://schemas.microsoft.com/office/powerpoint/2010/main" val="172683863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4.jpe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theme" Target="../theme/theme3.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theme" Target="../theme/theme4.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9BD2"/>
        </a:solidFill>
        <a:effectLst/>
      </p:bgPr>
    </p:bg>
    <p:spTree>
      <p:nvGrpSpPr>
        <p:cNvPr id="1" name=""/>
        <p:cNvGrpSpPr/>
        <p:nvPr/>
      </p:nvGrpSpPr>
      <p:grpSpPr>
        <a:xfrm>
          <a:off x="0" y="0"/>
          <a:ext cx="0" cy="0"/>
          <a:chOff x="0" y="0"/>
          <a:chExt cx="0" cy="0"/>
        </a:xfrm>
      </p:grpSpPr>
      <p:sp>
        <p:nvSpPr>
          <p:cNvPr id="13314" name="Rectangle 7"/>
          <p:cNvSpPr>
            <a:spLocks noGrp="1" noChangeArrowheads="1"/>
          </p:cNvSpPr>
          <p:nvPr>
            <p:ph type="title"/>
          </p:nvPr>
        </p:nvSpPr>
        <p:spPr bwMode="auto">
          <a:xfrm>
            <a:off x="428625" y="344488"/>
            <a:ext cx="8472488"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Select to edit master title</a:t>
            </a:r>
          </a:p>
        </p:txBody>
      </p:sp>
      <p:sp>
        <p:nvSpPr>
          <p:cNvPr id="13315" name="Rectangle 8"/>
          <p:cNvSpPr>
            <a:spLocks noGrp="1" noChangeArrowheads="1"/>
          </p:cNvSpPr>
          <p:nvPr>
            <p:ph type="body" idx="1"/>
          </p:nvPr>
        </p:nvSpPr>
        <p:spPr bwMode="auto">
          <a:xfrm>
            <a:off x="495300" y="1508125"/>
            <a:ext cx="8050213"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Select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6329" name="Rectangle 9"/>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400">
                <a:solidFill>
                  <a:srgbClr val="000000"/>
                </a:solidFill>
                <a:latin typeface="Times New Roman" pitchFamily="18" charset="0"/>
                <a:cs typeface="+mn-cs"/>
              </a:defRPr>
            </a:lvl1pPr>
          </a:lstStyle>
          <a:p>
            <a:pPr>
              <a:defRPr/>
            </a:pPr>
            <a:endParaRPr lang="en-US"/>
          </a:p>
        </p:txBody>
      </p:sp>
      <p:sp>
        <p:nvSpPr>
          <p:cNvPr id="56330" name="Rectangle 10"/>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400">
                <a:solidFill>
                  <a:srgbClr val="000000"/>
                </a:solidFill>
                <a:latin typeface="Times New Roman" pitchFamily="18" charset="0"/>
                <a:cs typeface="+mn-cs"/>
              </a:defRPr>
            </a:lvl1pPr>
          </a:lstStyle>
          <a:p>
            <a:pPr>
              <a:defRPr/>
            </a:pPr>
            <a:endParaRPr lang="en-US"/>
          </a:p>
        </p:txBody>
      </p:sp>
      <p:sp>
        <p:nvSpPr>
          <p:cNvPr id="56331" name="Rectangle 11"/>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DEF6F1"/>
                </a:solidFill>
                <a:latin typeface="Times New Roman" panose="02020603050405020304" pitchFamily="18" charset="0"/>
              </a:defRPr>
            </a:lvl1pPr>
          </a:lstStyle>
          <a:p>
            <a:fld id="{B4F77B8D-73C8-44DE-AAAB-8E12E0F77CA4}" type="slidenum">
              <a:rPr lang="en-US" altLang="en-US"/>
              <a:pPr/>
              <a:t>‹#›</a:t>
            </a:fld>
            <a:endParaRPr lang="en-US" altLang="en-US"/>
          </a:p>
        </p:txBody>
      </p:sp>
      <p:sp>
        <p:nvSpPr>
          <p:cNvPr id="1031" name="Rectangle 12"/>
          <p:cNvSpPr>
            <a:spLocks noChangeArrowheads="1"/>
          </p:cNvSpPr>
          <p:nvPr/>
        </p:nvSpPr>
        <p:spPr bwMode="auto">
          <a:xfrm>
            <a:off x="0" y="6042025"/>
            <a:ext cx="9144000" cy="815975"/>
          </a:xfrm>
          <a:prstGeom prst="rect">
            <a:avLst/>
          </a:prstGeom>
          <a:solidFill>
            <a:srgbClr val="1D2F68"/>
          </a:solidFill>
          <a:ln w="9525">
            <a:solidFill>
              <a:srgbClr val="1D2F68"/>
            </a:solidFill>
            <a:miter lim="800000"/>
            <a:headEnd/>
            <a:tailEnd/>
          </a:ln>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spcBef>
                <a:spcPct val="50000"/>
              </a:spcBef>
              <a:buFontTx/>
              <a:buChar char="•"/>
              <a:defRPr/>
            </a:pPr>
            <a:endParaRPr lang="en-US" altLang="en-US">
              <a:solidFill>
                <a:srgbClr val="000000"/>
              </a:solidFill>
              <a:cs typeface="+mn-cs"/>
            </a:endParaRPr>
          </a:p>
        </p:txBody>
      </p:sp>
      <p:sp>
        <p:nvSpPr>
          <p:cNvPr id="1032" name="Rectangle 17"/>
          <p:cNvSpPr>
            <a:spLocks noChangeArrowheads="1"/>
          </p:cNvSpPr>
          <p:nvPr/>
        </p:nvSpPr>
        <p:spPr bwMode="auto">
          <a:xfrm>
            <a:off x="6940550" y="630555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algn="r" eaLnBrk="1" hangingPunct="1">
              <a:defRPr/>
            </a:pPr>
            <a:endParaRPr lang="en-US" altLang="en-US" sz="1200" b="1">
              <a:solidFill>
                <a:srgbClr val="DEF6F1"/>
              </a:solidFill>
              <a:cs typeface="+mn-cs"/>
            </a:endParaRPr>
          </a:p>
        </p:txBody>
      </p:sp>
      <p:grpSp>
        <p:nvGrpSpPr>
          <p:cNvPr id="13321" name="Group 25"/>
          <p:cNvGrpSpPr>
            <a:grpSpLocks/>
          </p:cNvGrpSpPr>
          <p:nvPr/>
        </p:nvGrpSpPr>
        <p:grpSpPr bwMode="auto">
          <a:xfrm>
            <a:off x="5708650" y="6124575"/>
            <a:ext cx="2047875" cy="661988"/>
            <a:chOff x="3596" y="3858"/>
            <a:chExt cx="1290" cy="417"/>
          </a:xfrm>
        </p:grpSpPr>
        <p:pic>
          <p:nvPicPr>
            <p:cNvPr id="13322" name="Picture 26" descr="NEW FAA LOGO"/>
            <p:cNvPicPr>
              <a:picLocks noChangeAspect="1" noChangeArrowheads="1"/>
            </p:cNvPicPr>
            <p:nvPr userDrawn="1"/>
          </p:nvPicPr>
          <p:blipFill>
            <a:blip r:embed="rId16">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596" y="3858"/>
              <a:ext cx="416"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5" name="Text Box 27"/>
            <p:cNvSpPr txBox="1">
              <a:spLocks noChangeArrowheads="1"/>
            </p:cNvSpPr>
            <p:nvPr userDrawn="1"/>
          </p:nvSpPr>
          <p:spPr bwMode="auto">
            <a:xfrm>
              <a:off x="4023" y="3947"/>
              <a:ext cx="863" cy="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lnSpc>
                  <a:spcPct val="85000"/>
                </a:lnSpc>
                <a:defRPr/>
              </a:pPr>
              <a:r>
                <a:rPr lang="en-US" sz="1200" b="1">
                  <a:solidFill>
                    <a:srgbClr val="DEF6F1"/>
                  </a:solidFill>
                  <a:cs typeface="+mn-cs"/>
                </a:rPr>
                <a:t>Federal Aviation</a:t>
              </a:r>
            </a:p>
            <a:p>
              <a:pPr eaLnBrk="1" hangingPunct="1">
                <a:lnSpc>
                  <a:spcPct val="85000"/>
                </a:lnSpc>
                <a:defRPr/>
              </a:pPr>
              <a:r>
                <a:rPr lang="en-US" sz="1200" b="1">
                  <a:solidFill>
                    <a:srgbClr val="DEF6F1"/>
                  </a:solidFill>
                  <a:cs typeface="+mn-cs"/>
                </a:rPr>
                <a:t>Administration</a:t>
              </a:r>
            </a:p>
          </p:txBody>
        </p:sp>
      </p:grpSp>
    </p:spTree>
    <p:extLst>
      <p:ext uri="{BB962C8B-B14F-4D97-AF65-F5344CB8AC3E}">
        <p14:creationId xmlns:p14="http://schemas.microsoft.com/office/powerpoint/2010/main" val="161578909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p:transition>
    <p:fade/>
  </p:transition>
  <p:hf hdr="0" ftr="0" dt="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9BD2"/>
        </a:solidFill>
        <a:effectLst/>
      </p:bgPr>
    </p:bg>
    <p:spTree>
      <p:nvGrpSpPr>
        <p:cNvPr id="1" name=""/>
        <p:cNvGrpSpPr/>
        <p:nvPr/>
      </p:nvGrpSpPr>
      <p:grpSpPr>
        <a:xfrm>
          <a:off x="0" y="0"/>
          <a:ext cx="0" cy="0"/>
          <a:chOff x="0" y="0"/>
          <a:chExt cx="0" cy="0"/>
        </a:xfrm>
      </p:grpSpPr>
      <p:sp>
        <p:nvSpPr>
          <p:cNvPr id="24578"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Select to edit master title</a:t>
            </a:r>
          </a:p>
        </p:txBody>
      </p:sp>
      <p:sp>
        <p:nvSpPr>
          <p:cNvPr id="24579"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Select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6329" name="Rectangle 9"/>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aseline="0">
                <a:solidFill>
                  <a:srgbClr val="000000"/>
                </a:solidFill>
                <a:latin typeface="Times New Roman" pitchFamily="18" charset="0"/>
                <a:ea typeface="+mn-ea"/>
                <a:cs typeface="+mn-cs"/>
                <a:sym typeface="Times" charset="0"/>
              </a:defRPr>
            </a:lvl1pPr>
          </a:lstStyle>
          <a:p>
            <a:pPr>
              <a:defRPr/>
            </a:pPr>
            <a:endParaRPr lang="en-US"/>
          </a:p>
        </p:txBody>
      </p:sp>
      <p:sp>
        <p:nvSpPr>
          <p:cNvPr id="56330" name="Rectangle 10"/>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aseline="0">
                <a:solidFill>
                  <a:srgbClr val="000000"/>
                </a:solidFill>
                <a:latin typeface="Times New Roman" pitchFamily="18" charset="0"/>
                <a:ea typeface="+mn-ea"/>
                <a:cs typeface="+mn-cs"/>
                <a:sym typeface="Times" charset="0"/>
              </a:defRPr>
            </a:lvl1pPr>
          </a:lstStyle>
          <a:p>
            <a:pPr>
              <a:defRPr/>
            </a:pPr>
            <a:endParaRPr lang="en-US"/>
          </a:p>
        </p:txBody>
      </p:sp>
      <p:sp>
        <p:nvSpPr>
          <p:cNvPr id="56331" name="Rectangle 11"/>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rgbClr val="FFFFFF"/>
                </a:solidFill>
                <a:latin typeface="Times New Roman" panose="02020603050405020304" pitchFamily="18" charset="0"/>
                <a:sym typeface="Times" panose="02020603050405020304" pitchFamily="18" charset="0"/>
              </a:defRPr>
            </a:lvl1pPr>
          </a:lstStyle>
          <a:p>
            <a:fld id="{7F88829D-FF9F-4AAF-AB90-EF2EAC3B2E98}" type="slidenum">
              <a:rPr lang="en-US" altLang="en-US"/>
              <a:pPr/>
              <a:t>‹#›</a:t>
            </a:fld>
            <a:endParaRPr lang="en-US" altLang="en-US"/>
          </a:p>
        </p:txBody>
      </p:sp>
      <p:sp>
        <p:nvSpPr>
          <p:cNvPr id="24583" name="Rectangle 1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50000"/>
              </a:spcBef>
              <a:buChar char="•"/>
              <a:defRPr sz="2400">
                <a:solidFill>
                  <a:schemeClr val="tx1"/>
                </a:solidFill>
                <a:latin typeface="Arial" panose="020B0604020202020204" pitchFamily="34" charset="0"/>
              </a:defRPr>
            </a:lvl1pPr>
            <a:lvl2pPr marL="742950" indent="-285750" eaLnBrk="0" hangingPunct="0">
              <a:spcBef>
                <a:spcPct val="50000"/>
              </a:spcBef>
              <a:buChar char="•"/>
              <a:defRPr sz="2400">
                <a:solidFill>
                  <a:schemeClr val="tx1"/>
                </a:solidFill>
                <a:latin typeface="Arial" panose="020B0604020202020204" pitchFamily="34" charset="0"/>
              </a:defRPr>
            </a:lvl2pPr>
            <a:lvl3pPr marL="1143000" indent="-228600" eaLnBrk="0" hangingPunct="0">
              <a:spcBef>
                <a:spcPct val="50000"/>
              </a:spcBef>
              <a:buChar char="•"/>
              <a:defRPr sz="2400">
                <a:solidFill>
                  <a:schemeClr val="tx1"/>
                </a:solidFill>
                <a:latin typeface="Arial" panose="020B0604020202020204" pitchFamily="34" charset="0"/>
              </a:defRPr>
            </a:lvl3pPr>
            <a:lvl4pPr marL="1600200" indent="-228600" eaLnBrk="0" hangingPunct="0">
              <a:spcBef>
                <a:spcPct val="50000"/>
              </a:spcBef>
              <a:buChar char="•"/>
              <a:defRPr sz="2400">
                <a:solidFill>
                  <a:schemeClr val="tx1"/>
                </a:solidFill>
                <a:latin typeface="Arial" panose="020B0604020202020204" pitchFamily="34" charset="0"/>
              </a:defRPr>
            </a:lvl4pPr>
            <a:lvl5pPr marL="2057400" indent="-228600" eaLnBrk="0" hangingPunct="0">
              <a:spcBef>
                <a:spcPct val="50000"/>
              </a:spcBef>
              <a:buChar char="•"/>
              <a:defRPr sz="2400">
                <a:solidFill>
                  <a:schemeClr val="tx1"/>
                </a:solidFill>
                <a:latin typeface="Arial" panose="020B0604020202020204" pitchFamily="34" charset="0"/>
              </a:defRPr>
            </a:lvl5pPr>
            <a:lvl6pPr marL="2514600" indent="-228600" eaLnBrk="0" fontAlgn="base" hangingPunct="0">
              <a:spcBef>
                <a:spcPct val="5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5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5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50000"/>
              </a:spcBef>
              <a:spcAft>
                <a:spcPct val="0"/>
              </a:spcAft>
              <a:buChar char="•"/>
              <a:defRPr sz="2400">
                <a:solidFill>
                  <a:schemeClr val="tx1"/>
                </a:solidFill>
                <a:latin typeface="Arial" panose="020B0604020202020204" pitchFamily="34" charset="0"/>
              </a:defRPr>
            </a:lvl9pPr>
          </a:lstStyle>
          <a:p>
            <a:pPr eaLnBrk="1" hangingPunct="1"/>
            <a:endParaRPr lang="en-US" altLang="en-US">
              <a:solidFill>
                <a:srgbClr val="000000"/>
              </a:solidFill>
              <a:ea typeface="ヒラギノ明朝 ProN W3"/>
              <a:cs typeface="ヒラギノ明朝 ProN W3"/>
              <a:sym typeface="Times" panose="02020603050405020304" pitchFamily="18" charset="0"/>
            </a:endParaRPr>
          </a:p>
        </p:txBody>
      </p:sp>
      <p:grpSp>
        <p:nvGrpSpPr>
          <p:cNvPr id="24584" name="Group 25"/>
          <p:cNvGrpSpPr>
            <a:grpSpLocks/>
          </p:cNvGrpSpPr>
          <p:nvPr userDrawn="1"/>
        </p:nvGrpSpPr>
        <p:grpSpPr bwMode="auto">
          <a:xfrm>
            <a:off x="5708650" y="6124575"/>
            <a:ext cx="2047875" cy="661988"/>
            <a:chOff x="3596" y="3858"/>
            <a:chExt cx="1290" cy="417"/>
          </a:xfrm>
        </p:grpSpPr>
        <p:pic>
          <p:nvPicPr>
            <p:cNvPr id="24585" name="Picture 26" descr="NEW FAA LOGO"/>
            <p:cNvPicPr>
              <a:picLocks noChangeAspect="1" noChangeArrowheads="1"/>
            </p:cNvPicPr>
            <p:nvPr userDrawn="1"/>
          </p:nvPicPr>
          <p:blipFill>
            <a:blip r:embed="rId15">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596" y="3858"/>
              <a:ext cx="416"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8"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baseline="-25000">
                  <a:solidFill>
                    <a:srgbClr val="000000"/>
                  </a:solidFill>
                  <a:latin typeface="Times" charset="0"/>
                  <a:ea typeface="ヒラギノ明朝 ProN W3" charset="-128"/>
                  <a:sym typeface="Times" charset="0"/>
                </a:defRPr>
              </a:lvl1pPr>
              <a:lvl2pPr marL="742950" indent="-285750" eaLnBrk="0" hangingPunct="0">
                <a:defRPr sz="2400" baseline="-25000">
                  <a:solidFill>
                    <a:srgbClr val="000000"/>
                  </a:solidFill>
                  <a:latin typeface="Times" charset="0"/>
                  <a:ea typeface="ヒラギノ明朝 ProN W3" charset="-128"/>
                  <a:sym typeface="Times" charset="0"/>
                </a:defRPr>
              </a:lvl2pPr>
              <a:lvl3pPr marL="1143000" indent="-228600" eaLnBrk="0" hangingPunct="0">
                <a:defRPr sz="2400" baseline="-25000">
                  <a:solidFill>
                    <a:srgbClr val="000000"/>
                  </a:solidFill>
                  <a:latin typeface="Times" charset="0"/>
                  <a:ea typeface="ヒラギノ明朝 ProN W3" charset="-128"/>
                  <a:sym typeface="Times" charset="0"/>
                </a:defRPr>
              </a:lvl3pPr>
              <a:lvl4pPr marL="1600200" indent="-228600" eaLnBrk="0" hangingPunct="0">
                <a:defRPr sz="2400" baseline="-25000">
                  <a:solidFill>
                    <a:srgbClr val="000000"/>
                  </a:solidFill>
                  <a:latin typeface="Times" charset="0"/>
                  <a:ea typeface="ヒラギノ明朝 ProN W3" charset="-128"/>
                  <a:sym typeface="Times" charset="0"/>
                </a:defRPr>
              </a:lvl4pPr>
              <a:lvl5pPr marL="2057400" indent="-228600" eaLnBrk="0" hangingPunct="0">
                <a:defRPr sz="2400" baseline="-25000">
                  <a:solidFill>
                    <a:srgbClr val="000000"/>
                  </a:solidFill>
                  <a:latin typeface="Times" charset="0"/>
                  <a:ea typeface="ヒラギノ明朝 ProN W3" charset="-128"/>
                  <a:sym typeface="Times" charset="0"/>
                </a:defRPr>
              </a:lvl5pPr>
              <a:lvl6pPr marL="2514600" indent="-228600" eaLnBrk="0" fontAlgn="base" hangingPunct="0">
                <a:spcBef>
                  <a:spcPct val="0"/>
                </a:spcBef>
                <a:spcAft>
                  <a:spcPct val="0"/>
                </a:spcAft>
                <a:defRPr sz="2400" baseline="-25000">
                  <a:solidFill>
                    <a:srgbClr val="000000"/>
                  </a:solidFill>
                  <a:latin typeface="Times" charset="0"/>
                  <a:ea typeface="ヒラギノ明朝 ProN W3" charset="-128"/>
                  <a:sym typeface="Times" charset="0"/>
                </a:defRPr>
              </a:lvl6pPr>
              <a:lvl7pPr marL="2971800" indent="-228600" eaLnBrk="0" fontAlgn="base" hangingPunct="0">
                <a:spcBef>
                  <a:spcPct val="0"/>
                </a:spcBef>
                <a:spcAft>
                  <a:spcPct val="0"/>
                </a:spcAft>
                <a:defRPr sz="2400" baseline="-25000">
                  <a:solidFill>
                    <a:srgbClr val="000000"/>
                  </a:solidFill>
                  <a:latin typeface="Times" charset="0"/>
                  <a:ea typeface="ヒラギノ明朝 ProN W3" charset="-128"/>
                  <a:sym typeface="Times" charset="0"/>
                </a:defRPr>
              </a:lvl7pPr>
              <a:lvl8pPr marL="3429000" indent="-228600" eaLnBrk="0" fontAlgn="base" hangingPunct="0">
                <a:spcBef>
                  <a:spcPct val="0"/>
                </a:spcBef>
                <a:spcAft>
                  <a:spcPct val="0"/>
                </a:spcAft>
                <a:defRPr sz="2400" baseline="-25000">
                  <a:solidFill>
                    <a:srgbClr val="000000"/>
                  </a:solidFill>
                  <a:latin typeface="Times" charset="0"/>
                  <a:ea typeface="ヒラギノ明朝 ProN W3" charset="-128"/>
                  <a:sym typeface="Times" charset="0"/>
                </a:defRPr>
              </a:lvl8pPr>
              <a:lvl9pPr marL="3886200" indent="-228600" eaLnBrk="0" fontAlgn="base" hangingPunct="0">
                <a:spcBef>
                  <a:spcPct val="0"/>
                </a:spcBef>
                <a:spcAft>
                  <a:spcPct val="0"/>
                </a:spcAft>
                <a:defRPr sz="2400" baseline="-25000">
                  <a:solidFill>
                    <a:srgbClr val="000000"/>
                  </a:solidFill>
                  <a:latin typeface="Times" charset="0"/>
                  <a:ea typeface="ヒラギノ明朝 ProN W3" charset="-128"/>
                  <a:sym typeface="Times" charset="0"/>
                </a:defRPr>
              </a:lvl9pPr>
            </a:lstStyle>
            <a:p>
              <a:pPr eaLnBrk="1" hangingPunct="1">
                <a:lnSpc>
                  <a:spcPct val="85000"/>
                </a:lnSpc>
                <a:defRPr/>
              </a:pPr>
              <a:r>
                <a:rPr lang="en-US" sz="1200" b="1" baseline="0">
                  <a:solidFill>
                    <a:srgbClr val="FFFFFF"/>
                  </a:solidFill>
                  <a:latin typeface="Arial" pitchFamily="34" charset="0"/>
                  <a:cs typeface="+mn-cs"/>
                </a:rPr>
                <a:t>Federal Aviation</a:t>
              </a:r>
            </a:p>
            <a:p>
              <a:pPr eaLnBrk="1" hangingPunct="1">
                <a:lnSpc>
                  <a:spcPct val="85000"/>
                </a:lnSpc>
                <a:defRPr/>
              </a:pPr>
              <a:r>
                <a:rPr lang="en-US" sz="1200" b="1" baseline="0">
                  <a:solidFill>
                    <a:srgbClr val="FFFFFF"/>
                  </a:solidFill>
                  <a:latin typeface="Arial" pitchFamily="34" charset="0"/>
                  <a:cs typeface="+mn-cs"/>
                </a:rPr>
                <a:t>Administration</a:t>
              </a:r>
            </a:p>
          </p:txBody>
        </p:sp>
      </p:grpSp>
    </p:spTree>
    <p:extLst>
      <p:ext uri="{BB962C8B-B14F-4D97-AF65-F5344CB8AC3E}">
        <p14:creationId xmlns:p14="http://schemas.microsoft.com/office/powerpoint/2010/main" val="3787026424"/>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 id="2147483869" r:id="rId12"/>
    <p:sldLayoutId id="2147483870" r:id="rId13"/>
  </p:sldLayoutIdLst>
  <p:transition>
    <p:fade/>
  </p:transition>
  <p:hf hdr="0" ftr="0" dt="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pitchFamily="34" charset="0"/>
        </a:defRPr>
      </a:lvl2pPr>
      <a:lvl3pPr algn="l" rtl="0" eaLnBrk="0" fontAlgn="base" hangingPunct="0">
        <a:spcBef>
          <a:spcPct val="0"/>
        </a:spcBef>
        <a:spcAft>
          <a:spcPct val="0"/>
        </a:spcAft>
        <a:defRPr sz="4000" b="1">
          <a:solidFill>
            <a:srgbClr val="1D2F68"/>
          </a:solidFill>
          <a:latin typeface="Arial" pitchFamily="34" charset="0"/>
        </a:defRPr>
      </a:lvl3pPr>
      <a:lvl4pPr algn="l" rtl="0" eaLnBrk="0" fontAlgn="base" hangingPunct="0">
        <a:spcBef>
          <a:spcPct val="0"/>
        </a:spcBef>
        <a:spcAft>
          <a:spcPct val="0"/>
        </a:spcAft>
        <a:defRPr sz="4000" b="1">
          <a:solidFill>
            <a:srgbClr val="1D2F68"/>
          </a:solidFill>
          <a:latin typeface="Arial" pitchFamily="34" charset="0"/>
        </a:defRPr>
      </a:lvl4pPr>
      <a:lvl5pPr algn="l" rtl="0" eaLnBrk="0" fontAlgn="base" hangingPunct="0">
        <a:spcBef>
          <a:spcPct val="0"/>
        </a:spcBef>
        <a:spcAft>
          <a:spcPct val="0"/>
        </a:spcAft>
        <a:defRPr sz="4000" b="1">
          <a:solidFill>
            <a:srgbClr val="1D2F68"/>
          </a:solidFill>
          <a:latin typeface="Arial" pitchFamily="34" charset="0"/>
        </a:defRPr>
      </a:lvl5pPr>
      <a:lvl6pPr marL="457200" algn="l" rtl="0" fontAlgn="base">
        <a:spcBef>
          <a:spcPct val="0"/>
        </a:spcBef>
        <a:spcAft>
          <a:spcPct val="0"/>
        </a:spcAft>
        <a:defRPr sz="4000" b="1">
          <a:solidFill>
            <a:srgbClr val="1D2F68"/>
          </a:solidFill>
          <a:latin typeface="Arial" pitchFamily="34" charset="0"/>
        </a:defRPr>
      </a:lvl6pPr>
      <a:lvl7pPr marL="914400" algn="l" rtl="0" fontAlgn="base">
        <a:spcBef>
          <a:spcPct val="0"/>
        </a:spcBef>
        <a:spcAft>
          <a:spcPct val="0"/>
        </a:spcAft>
        <a:defRPr sz="4000" b="1">
          <a:solidFill>
            <a:srgbClr val="1D2F68"/>
          </a:solidFill>
          <a:latin typeface="Arial" pitchFamily="34" charset="0"/>
        </a:defRPr>
      </a:lvl7pPr>
      <a:lvl8pPr marL="1371600" algn="l" rtl="0" fontAlgn="base">
        <a:spcBef>
          <a:spcPct val="0"/>
        </a:spcBef>
        <a:spcAft>
          <a:spcPct val="0"/>
        </a:spcAft>
        <a:defRPr sz="4000" b="1">
          <a:solidFill>
            <a:srgbClr val="1D2F68"/>
          </a:solidFill>
          <a:latin typeface="Arial" pitchFamily="34" charset="0"/>
        </a:defRPr>
      </a:lvl8pPr>
      <a:lvl9pPr marL="1828800" algn="l" rtl="0" fontAlgn="base">
        <a:spcBef>
          <a:spcPct val="0"/>
        </a:spcBef>
        <a:spcAft>
          <a:spcPct val="0"/>
        </a:spcAft>
        <a:defRPr sz="4000" b="1">
          <a:solidFill>
            <a:srgbClr val="1D2F68"/>
          </a:solidFill>
          <a:latin typeface="Arial" pitchFamily="34"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a:defRPr/>
            </a:pPr>
            <a:endParaRPr lang="en-US"/>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a:defRPr/>
            </a:pPr>
            <a:endParaRPr lang="en-US"/>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B4F77B8D-73C8-44DE-AAAB-8E12E0F77CA4}" type="slidenum">
              <a:rPr lang="en-US" altLang="en-US" smtClean="0"/>
              <a:pPr/>
              <a:t>‹#›</a:t>
            </a:fld>
            <a:endParaRPr lang="en-US" altLang="en-US"/>
          </a:p>
        </p:txBody>
      </p:sp>
    </p:spTree>
    <p:extLst>
      <p:ext uri="{BB962C8B-B14F-4D97-AF65-F5344CB8AC3E}">
        <p14:creationId xmlns:p14="http://schemas.microsoft.com/office/powerpoint/2010/main" val="2154946539"/>
      </p:ext>
    </p:extLst>
  </p:cSld>
  <p:clrMap bg1="dk1" tx1="lt1" bg2="dk2" tx2="lt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80" r:id="rId5"/>
    <p:sldLayoutId id="2147483981" r:id="rId6"/>
    <p:sldLayoutId id="2147483982" r:id="rId7"/>
    <p:sldLayoutId id="2147483983" r:id="rId8"/>
    <p:sldLayoutId id="2147483984" r:id="rId9"/>
    <p:sldLayoutId id="2147483985" r:id="rId10"/>
    <p:sldLayoutId id="2147483986" r:id="rId11"/>
    <p:sldLayoutId id="2147483987" r:id="rId12"/>
    <p:sldLayoutId id="2147483988" r:id="rId13"/>
    <p:sldLayoutId id="2147483989" r:id="rId14"/>
    <p:sldLayoutId id="2147483990" r:id="rId15"/>
    <p:sldLayoutId id="2147483991" r:id="rId16"/>
    <p:sldLayoutId id="2147483992" r:id="rId17"/>
  </p:sldLayoutIdLst>
  <p:transition>
    <p:fade/>
  </p:transition>
  <p:hf hdr="0" ftr="0" dt="0"/>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a:defRPr/>
            </a:pPr>
            <a:endParaRPr lang="en-US"/>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a:defRPr/>
            </a:pPr>
            <a:endParaRPr lang="en-US"/>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B4F77B8D-73C8-44DE-AAAB-8E12E0F77CA4}" type="slidenum">
              <a:rPr lang="en-US" altLang="en-US" smtClean="0"/>
              <a:pPr/>
              <a:t>‹#›</a:t>
            </a:fld>
            <a:endParaRPr lang="en-US" altLang="en-US"/>
          </a:p>
        </p:txBody>
      </p:sp>
    </p:spTree>
    <p:extLst>
      <p:ext uri="{BB962C8B-B14F-4D97-AF65-F5344CB8AC3E}">
        <p14:creationId xmlns:p14="http://schemas.microsoft.com/office/powerpoint/2010/main" val="2757041104"/>
      </p:ext>
    </p:extLst>
  </p:cSld>
  <p:clrMap bg1="dk1" tx1="lt1" bg2="dk2" tx2="lt2" accent1="accent1" accent2="accent2" accent3="accent3" accent4="accent4" accent5="accent5" accent6="accent6" hlink="hlink" folHlink="folHlink"/>
  <p:sldLayoutIdLst>
    <p:sldLayoutId id="2147483994" r:id="rId1"/>
    <p:sldLayoutId id="2147483995" r:id="rId2"/>
    <p:sldLayoutId id="2147483996" r:id="rId3"/>
    <p:sldLayoutId id="2147483997" r:id="rId4"/>
    <p:sldLayoutId id="2147483998" r:id="rId5"/>
    <p:sldLayoutId id="2147483999" r:id="rId6"/>
    <p:sldLayoutId id="2147484000" r:id="rId7"/>
    <p:sldLayoutId id="2147484001" r:id="rId8"/>
    <p:sldLayoutId id="2147484002" r:id="rId9"/>
    <p:sldLayoutId id="2147484003" r:id="rId10"/>
    <p:sldLayoutId id="2147484004" r:id="rId11"/>
    <p:sldLayoutId id="2147484005" r:id="rId12"/>
    <p:sldLayoutId id="2147484006" r:id="rId13"/>
    <p:sldLayoutId id="2147484007" r:id="rId14"/>
    <p:sldLayoutId id="2147484008" r:id="rId15"/>
    <p:sldLayoutId id="2147484009" r:id="rId16"/>
    <p:sldLayoutId id="2147484010" r:id="rId17"/>
  </p:sldLayoutIdLst>
  <p:transition>
    <p:fade/>
  </p:transition>
  <p:hf hdr="0" ftr="0" dt="0"/>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4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46.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6.xml"/><Relationship Id="rId5" Type="http://schemas.openxmlformats.org/officeDocument/2006/relationships/image" Target="../media/image26.pn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emf"/><Relationship Id="rId1" Type="http://schemas.openxmlformats.org/officeDocument/2006/relationships/slideLayout" Target="../slideLayouts/slideLayout4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6.xml"/><Relationship Id="rId4" Type="http://schemas.openxmlformats.org/officeDocument/2006/relationships/image" Target="../media/image35.jpg"/></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xml"/><Relationship Id="rId1" Type="http://schemas.openxmlformats.org/officeDocument/2006/relationships/slideLayout" Target="../slideLayouts/slideLayout28.xml"/><Relationship Id="rId4" Type="http://schemas.openxmlformats.org/officeDocument/2006/relationships/image" Target="../media/image39.jpeg"/></Relationships>
</file>

<file path=ppt/slides/_rels/slide1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6.xml"/><Relationship Id="rId1" Type="http://schemas.openxmlformats.org/officeDocument/2006/relationships/slideLayout" Target="../slideLayouts/slideLayout28.xml"/><Relationship Id="rId5" Type="http://schemas.openxmlformats.org/officeDocument/2006/relationships/image" Target="../media/image44.jpeg"/><Relationship Id="rId4" Type="http://schemas.openxmlformats.org/officeDocument/2006/relationships/image" Target="../media/image43.jpg"/></Relationships>
</file>

<file path=ppt/slides/_rels/slide1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8.xml"/><Relationship Id="rId1" Type="http://schemas.openxmlformats.org/officeDocument/2006/relationships/slideLayout" Target="../slideLayouts/slideLayout28.xml"/><Relationship Id="rId6" Type="http://schemas.openxmlformats.org/officeDocument/2006/relationships/image" Target="../media/image49.png"/><Relationship Id="rId5" Type="http://schemas.openxmlformats.org/officeDocument/2006/relationships/image" Target="../media/image48.jpeg"/><Relationship Id="rId4" Type="http://schemas.openxmlformats.org/officeDocument/2006/relationships/image" Target="../media/image47.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92000">
              <a:schemeClr val="bg2">
                <a:lumMod val="75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33A7F-DA1B-4492-9ECD-0F3E2E6F7226}"/>
              </a:ext>
            </a:extLst>
          </p:cNvPr>
          <p:cNvSpPr>
            <a:spLocks noGrp="1"/>
          </p:cNvSpPr>
          <p:nvPr>
            <p:ph type="title"/>
          </p:nvPr>
        </p:nvSpPr>
        <p:spPr>
          <a:xfrm>
            <a:off x="628650" y="441056"/>
            <a:ext cx="7886700" cy="1325563"/>
          </a:xfrm>
        </p:spPr>
        <p:txBody>
          <a:bodyPr>
            <a:normAutofit fontScale="90000"/>
          </a:bodyPr>
          <a:lstStyle/>
          <a:p>
            <a:pPr algn="ctr"/>
            <a:r>
              <a:rPr lang="en-US" dirty="0">
                <a:solidFill>
                  <a:schemeClr val="bg1"/>
                </a:solidFill>
              </a:rPr>
              <a:t>Bird Strike Committee USA </a:t>
            </a:r>
            <a:br>
              <a:rPr lang="en-US" dirty="0">
                <a:solidFill>
                  <a:schemeClr val="bg1"/>
                </a:solidFill>
              </a:rPr>
            </a:br>
            <a:r>
              <a:rPr lang="en-US" dirty="0">
                <a:solidFill>
                  <a:schemeClr val="bg1"/>
                </a:solidFill>
              </a:rPr>
              <a:t>Update &amp; Awards</a:t>
            </a:r>
            <a:br>
              <a:rPr lang="en-US" dirty="0">
                <a:solidFill>
                  <a:schemeClr val="bg1"/>
                </a:solidFill>
              </a:rPr>
            </a:br>
            <a:r>
              <a:rPr lang="en-US" dirty="0">
                <a:solidFill>
                  <a:schemeClr val="bg1"/>
                </a:solidFill>
              </a:rPr>
              <a:t>August 2021</a:t>
            </a:r>
          </a:p>
        </p:txBody>
      </p:sp>
    </p:spTree>
    <p:extLst>
      <p:ext uri="{BB962C8B-B14F-4D97-AF65-F5344CB8AC3E}">
        <p14:creationId xmlns:p14="http://schemas.microsoft.com/office/powerpoint/2010/main" val="35332575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92000">
              <a:schemeClr val="bg2">
                <a:lumMod val="75000"/>
              </a:schemeClr>
            </a:gs>
          </a:gsLst>
          <a:lin ang="5400000" scaled="1"/>
        </a:gra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5663574" y="4851823"/>
            <a:ext cx="1153605" cy="1153605"/>
          </a:xfrm>
          <a:prstGeom prst="rect">
            <a:avLst/>
          </a:prstGeom>
          <a:ln>
            <a:solidFill>
              <a:schemeClr val="tx1"/>
            </a:solidFill>
          </a:ln>
        </p:spPr>
      </p:pic>
      <p:pic>
        <p:nvPicPr>
          <p:cNvPr id="11" name="Picture 10"/>
          <p:cNvPicPr>
            <a:picLocks noChangeAspect="1"/>
          </p:cNvPicPr>
          <p:nvPr/>
        </p:nvPicPr>
        <p:blipFill>
          <a:blip r:embed="rId3"/>
          <a:stretch>
            <a:fillRect/>
          </a:stretch>
        </p:blipFill>
        <p:spPr>
          <a:xfrm>
            <a:off x="3821801" y="4881679"/>
            <a:ext cx="1123761" cy="1123761"/>
          </a:xfrm>
          <a:prstGeom prst="rect">
            <a:avLst/>
          </a:prstGeom>
          <a:ln>
            <a:solidFill>
              <a:schemeClr val="tx1"/>
            </a:solidFill>
          </a:ln>
        </p:spPr>
      </p:pic>
      <p:pic>
        <p:nvPicPr>
          <p:cNvPr id="10" name="Picture 9"/>
          <p:cNvPicPr>
            <a:picLocks noChangeAspect="1"/>
          </p:cNvPicPr>
          <p:nvPr/>
        </p:nvPicPr>
        <p:blipFill>
          <a:blip r:embed="rId4"/>
          <a:stretch>
            <a:fillRect/>
          </a:stretch>
        </p:blipFill>
        <p:spPr>
          <a:xfrm>
            <a:off x="2128575" y="4881680"/>
            <a:ext cx="1123761" cy="1123761"/>
          </a:xfrm>
          <a:prstGeom prst="rect">
            <a:avLst/>
          </a:prstGeom>
          <a:ln>
            <a:solidFill>
              <a:schemeClr val="tx1"/>
            </a:solidFill>
          </a:ln>
        </p:spPr>
      </p:pic>
      <p:pic>
        <p:nvPicPr>
          <p:cNvPr id="5" name="Picture 4"/>
          <p:cNvPicPr>
            <a:picLocks noChangeAspect="1"/>
          </p:cNvPicPr>
          <p:nvPr/>
        </p:nvPicPr>
        <p:blipFill>
          <a:blip r:embed="rId5"/>
          <a:stretch>
            <a:fillRect/>
          </a:stretch>
        </p:blipFill>
        <p:spPr>
          <a:xfrm>
            <a:off x="2957028" y="2930103"/>
            <a:ext cx="1153276" cy="1153276"/>
          </a:xfrm>
          <a:prstGeom prst="rect">
            <a:avLst/>
          </a:prstGeom>
          <a:ln>
            <a:solidFill>
              <a:schemeClr val="tx1"/>
            </a:solidFill>
          </a:ln>
        </p:spPr>
      </p:pic>
      <p:pic>
        <p:nvPicPr>
          <p:cNvPr id="6" name="Picture 5"/>
          <p:cNvPicPr>
            <a:picLocks noChangeAspect="1"/>
          </p:cNvPicPr>
          <p:nvPr/>
        </p:nvPicPr>
        <p:blipFill>
          <a:blip r:embed="rId6"/>
          <a:stretch>
            <a:fillRect/>
          </a:stretch>
        </p:blipFill>
        <p:spPr>
          <a:xfrm>
            <a:off x="1214421" y="2924610"/>
            <a:ext cx="1140052" cy="1140052"/>
          </a:xfrm>
          <a:prstGeom prst="rect">
            <a:avLst/>
          </a:prstGeom>
          <a:ln>
            <a:solidFill>
              <a:schemeClr val="tx1"/>
            </a:solidFill>
          </a:ln>
        </p:spPr>
      </p:pic>
      <p:pic>
        <p:nvPicPr>
          <p:cNvPr id="7" name="Picture 6"/>
          <p:cNvPicPr>
            <a:picLocks noChangeAspect="1"/>
          </p:cNvPicPr>
          <p:nvPr/>
        </p:nvPicPr>
        <p:blipFill>
          <a:blip r:embed="rId7"/>
          <a:stretch>
            <a:fillRect/>
          </a:stretch>
        </p:blipFill>
        <p:spPr>
          <a:xfrm>
            <a:off x="4668007" y="2948241"/>
            <a:ext cx="1312560" cy="1140052"/>
          </a:xfrm>
          <a:prstGeom prst="rect">
            <a:avLst/>
          </a:prstGeom>
          <a:ln>
            <a:solidFill>
              <a:schemeClr val="tx1"/>
            </a:solidFill>
          </a:ln>
        </p:spPr>
      </p:pic>
      <p:pic>
        <p:nvPicPr>
          <p:cNvPr id="8" name="Picture 7"/>
          <p:cNvPicPr>
            <a:picLocks noChangeAspect="1"/>
          </p:cNvPicPr>
          <p:nvPr/>
        </p:nvPicPr>
        <p:blipFill>
          <a:blip r:embed="rId8"/>
          <a:stretch>
            <a:fillRect/>
          </a:stretch>
        </p:blipFill>
        <p:spPr>
          <a:xfrm>
            <a:off x="6538270" y="2953734"/>
            <a:ext cx="1121593" cy="1134559"/>
          </a:xfrm>
          <a:prstGeom prst="rect">
            <a:avLst/>
          </a:prstGeom>
          <a:ln>
            <a:solidFill>
              <a:schemeClr val="tx1"/>
            </a:solidFill>
          </a:ln>
        </p:spPr>
      </p:pic>
      <p:sp>
        <p:nvSpPr>
          <p:cNvPr id="12" name="TextBox 11"/>
          <p:cNvSpPr txBox="1"/>
          <p:nvPr/>
        </p:nvSpPr>
        <p:spPr>
          <a:xfrm>
            <a:off x="3821801" y="6032916"/>
            <a:ext cx="1123761" cy="584775"/>
          </a:xfrm>
          <a:prstGeom prst="rect">
            <a:avLst/>
          </a:prstGeom>
          <a:noFill/>
          <a:ln>
            <a:noFill/>
          </a:ln>
        </p:spPr>
        <p:txBody>
          <a:bodyPr wrap="square" rtlCol="0">
            <a:spAutoFit/>
          </a:bodyPr>
          <a:lstStyle/>
          <a:p>
            <a:pPr algn="ctr"/>
            <a:r>
              <a:rPr lang="en-US" sz="1600" b="1" dirty="0"/>
              <a:t>John Ostrom</a:t>
            </a:r>
          </a:p>
        </p:txBody>
      </p:sp>
      <p:sp>
        <p:nvSpPr>
          <p:cNvPr id="14" name="TextBox 13"/>
          <p:cNvSpPr txBox="1"/>
          <p:nvPr/>
        </p:nvSpPr>
        <p:spPr>
          <a:xfrm>
            <a:off x="2921242" y="4127978"/>
            <a:ext cx="1189060" cy="584775"/>
          </a:xfrm>
          <a:prstGeom prst="rect">
            <a:avLst/>
          </a:prstGeom>
          <a:noFill/>
          <a:ln>
            <a:noFill/>
          </a:ln>
        </p:spPr>
        <p:txBody>
          <a:bodyPr wrap="square" rtlCol="0">
            <a:spAutoFit/>
          </a:bodyPr>
          <a:lstStyle/>
          <a:p>
            <a:pPr algn="ctr"/>
            <a:r>
              <a:rPr lang="en-US" sz="1600" b="1" dirty="0"/>
              <a:t>Sarah Brammell</a:t>
            </a:r>
          </a:p>
        </p:txBody>
      </p:sp>
      <p:sp>
        <p:nvSpPr>
          <p:cNvPr id="15" name="TextBox 14"/>
          <p:cNvSpPr txBox="1"/>
          <p:nvPr/>
        </p:nvSpPr>
        <p:spPr>
          <a:xfrm>
            <a:off x="6538269" y="4127977"/>
            <a:ext cx="1121593" cy="584775"/>
          </a:xfrm>
          <a:prstGeom prst="rect">
            <a:avLst/>
          </a:prstGeom>
          <a:noFill/>
          <a:ln>
            <a:noFill/>
          </a:ln>
        </p:spPr>
        <p:txBody>
          <a:bodyPr wrap="square" rtlCol="0">
            <a:spAutoFit/>
          </a:bodyPr>
          <a:lstStyle/>
          <a:p>
            <a:pPr algn="ctr"/>
            <a:r>
              <a:rPr lang="en-US" sz="1600" b="1" dirty="0"/>
              <a:t>Kimberly Owen</a:t>
            </a:r>
          </a:p>
        </p:txBody>
      </p:sp>
      <p:sp>
        <p:nvSpPr>
          <p:cNvPr id="16" name="TextBox 15"/>
          <p:cNvSpPr txBox="1"/>
          <p:nvPr/>
        </p:nvSpPr>
        <p:spPr>
          <a:xfrm>
            <a:off x="4668006" y="4123702"/>
            <a:ext cx="1312560" cy="338554"/>
          </a:xfrm>
          <a:prstGeom prst="rect">
            <a:avLst/>
          </a:prstGeom>
          <a:noFill/>
          <a:ln>
            <a:noFill/>
          </a:ln>
        </p:spPr>
        <p:txBody>
          <a:bodyPr wrap="square" rtlCol="0">
            <a:spAutoFit/>
          </a:bodyPr>
          <a:lstStyle/>
          <a:p>
            <a:pPr algn="ctr"/>
            <a:r>
              <a:rPr lang="en-US" sz="1600" b="1" dirty="0"/>
              <a:t>Jeff Turner</a:t>
            </a:r>
          </a:p>
        </p:txBody>
      </p:sp>
      <p:sp>
        <p:nvSpPr>
          <p:cNvPr id="17" name="TextBox 16"/>
          <p:cNvSpPr txBox="1"/>
          <p:nvPr/>
        </p:nvSpPr>
        <p:spPr>
          <a:xfrm>
            <a:off x="2013627" y="6035222"/>
            <a:ext cx="1322960" cy="584775"/>
          </a:xfrm>
          <a:prstGeom prst="rect">
            <a:avLst/>
          </a:prstGeom>
          <a:noFill/>
          <a:ln>
            <a:noFill/>
          </a:ln>
        </p:spPr>
        <p:txBody>
          <a:bodyPr wrap="square" rtlCol="0">
            <a:spAutoFit/>
          </a:bodyPr>
          <a:lstStyle/>
          <a:p>
            <a:pPr algn="ctr"/>
            <a:r>
              <a:rPr lang="en-US" sz="1600" b="1" dirty="0"/>
              <a:t>Tahereh Behbehani</a:t>
            </a:r>
          </a:p>
        </p:txBody>
      </p:sp>
      <p:sp>
        <p:nvSpPr>
          <p:cNvPr id="18" name="TextBox 17"/>
          <p:cNvSpPr txBox="1"/>
          <p:nvPr/>
        </p:nvSpPr>
        <p:spPr>
          <a:xfrm>
            <a:off x="1214421" y="4108627"/>
            <a:ext cx="1140052" cy="584775"/>
          </a:xfrm>
          <a:prstGeom prst="rect">
            <a:avLst/>
          </a:prstGeom>
          <a:noFill/>
          <a:ln>
            <a:noFill/>
          </a:ln>
        </p:spPr>
        <p:txBody>
          <a:bodyPr wrap="square" rtlCol="0">
            <a:spAutoFit/>
          </a:bodyPr>
          <a:lstStyle/>
          <a:p>
            <a:pPr algn="ctr"/>
            <a:r>
              <a:rPr lang="en-US" sz="1600" b="1" dirty="0"/>
              <a:t>Janny Siddens</a:t>
            </a:r>
          </a:p>
        </p:txBody>
      </p:sp>
      <p:sp>
        <p:nvSpPr>
          <p:cNvPr id="19" name="TextBox 18"/>
          <p:cNvSpPr txBox="1"/>
          <p:nvPr/>
        </p:nvSpPr>
        <p:spPr>
          <a:xfrm>
            <a:off x="5663574" y="6035222"/>
            <a:ext cx="1153605" cy="584775"/>
          </a:xfrm>
          <a:prstGeom prst="rect">
            <a:avLst/>
          </a:prstGeom>
          <a:noFill/>
          <a:ln>
            <a:noFill/>
          </a:ln>
        </p:spPr>
        <p:txBody>
          <a:bodyPr wrap="square" rtlCol="0">
            <a:spAutoFit/>
          </a:bodyPr>
          <a:lstStyle/>
          <a:p>
            <a:pPr algn="ctr"/>
            <a:r>
              <a:rPr lang="en-US" sz="1600" b="1" dirty="0"/>
              <a:t>Craig Quick</a:t>
            </a:r>
          </a:p>
        </p:txBody>
      </p:sp>
      <p:graphicFrame>
        <p:nvGraphicFramePr>
          <p:cNvPr id="3" name="Table 2">
            <a:extLst>
              <a:ext uri="{FF2B5EF4-FFF2-40B4-BE49-F238E27FC236}">
                <a16:creationId xmlns:a16="http://schemas.microsoft.com/office/drawing/2014/main" id="{5812C71E-46CA-40F8-AD6D-6FAEA6F75BC0}"/>
              </a:ext>
            </a:extLst>
          </p:cNvPr>
          <p:cNvGraphicFramePr>
            <a:graphicFrameLocks noGrp="1"/>
          </p:cNvGraphicFramePr>
          <p:nvPr>
            <p:extLst>
              <p:ext uri="{D42A27DB-BD31-4B8C-83A1-F6EECF244321}">
                <p14:modId xmlns:p14="http://schemas.microsoft.com/office/powerpoint/2010/main" val="943484645"/>
              </p:ext>
            </p:extLst>
          </p:nvPr>
        </p:nvGraphicFramePr>
        <p:xfrm>
          <a:off x="563995" y="852559"/>
          <a:ext cx="7886699" cy="1847600"/>
        </p:xfrm>
        <a:graphic>
          <a:graphicData uri="http://schemas.openxmlformats.org/drawingml/2006/table">
            <a:tbl>
              <a:tblPr firstRow="1" lastRow="1"/>
              <a:tblGrid>
                <a:gridCol w="1865993">
                  <a:extLst>
                    <a:ext uri="{9D8B030D-6E8A-4147-A177-3AD203B41FA5}">
                      <a16:colId xmlns:a16="http://schemas.microsoft.com/office/drawing/2014/main" val="2621990534"/>
                    </a:ext>
                  </a:extLst>
                </a:gridCol>
                <a:gridCol w="2283988">
                  <a:extLst>
                    <a:ext uri="{9D8B030D-6E8A-4147-A177-3AD203B41FA5}">
                      <a16:colId xmlns:a16="http://schemas.microsoft.com/office/drawing/2014/main" val="1603954973"/>
                    </a:ext>
                  </a:extLst>
                </a:gridCol>
                <a:gridCol w="3736718">
                  <a:extLst>
                    <a:ext uri="{9D8B030D-6E8A-4147-A177-3AD203B41FA5}">
                      <a16:colId xmlns:a16="http://schemas.microsoft.com/office/drawing/2014/main" val="864163447"/>
                    </a:ext>
                  </a:extLst>
                </a:gridCol>
              </a:tblGrid>
              <a:tr h="0">
                <a:tc>
                  <a:txBody>
                    <a:bodyPr/>
                    <a:lstStyle/>
                    <a:p>
                      <a:pPr marL="0" marR="0">
                        <a:lnSpc>
                          <a:spcPct val="115000"/>
                        </a:lnSpc>
                        <a:spcBef>
                          <a:spcPts val="0"/>
                        </a:spcBef>
                        <a:spcAft>
                          <a:spcPts val="0"/>
                        </a:spcAft>
                      </a:pPr>
                      <a:r>
                        <a:rPr lang="en-US" sz="14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NAME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4845" marR="64845"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F81BD"/>
                    </a:solidFill>
                  </a:tcPr>
                </a:tc>
                <a:tc>
                  <a:txBody>
                    <a:bodyPr/>
                    <a:lstStyle/>
                    <a:p>
                      <a:pPr marL="0" marR="0">
                        <a:lnSpc>
                          <a:spcPct val="115000"/>
                        </a:lnSpc>
                        <a:spcBef>
                          <a:spcPts val="0"/>
                        </a:spcBef>
                        <a:spcAft>
                          <a:spcPts val="0"/>
                        </a:spcAft>
                      </a:pPr>
                      <a:r>
                        <a:rPr lang="en-US" sz="1400" b="1"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COMPANY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845" marR="6484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F81BD"/>
                    </a:solidFill>
                  </a:tcPr>
                </a:tc>
                <a:tc>
                  <a:txBody>
                    <a:bodyPr/>
                    <a:lstStyle/>
                    <a:p>
                      <a:pPr marL="0" marR="0">
                        <a:lnSpc>
                          <a:spcPct val="115000"/>
                        </a:lnSpc>
                        <a:spcBef>
                          <a:spcPts val="0"/>
                        </a:spcBef>
                        <a:spcAft>
                          <a:spcPts val="0"/>
                        </a:spcAft>
                      </a:pPr>
                      <a:r>
                        <a:rPr lang="en-US" sz="14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INDUSTRY GROUP</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4845" marR="64845"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F81BD"/>
                    </a:solidFill>
                  </a:tcPr>
                </a:tc>
                <a:extLst>
                  <a:ext uri="{0D108BD9-81ED-4DB2-BD59-A6C34878D82A}">
                    <a16:rowId xmlns:a16="http://schemas.microsoft.com/office/drawing/2014/main" val="4055654627"/>
                  </a:ext>
                </a:extLst>
              </a:tr>
              <a:tr h="171599">
                <a:tc>
                  <a:txBody>
                    <a:bodyPr/>
                    <a:lstStyle/>
                    <a:p>
                      <a:pPr marL="0" marR="0">
                        <a:lnSpc>
                          <a:spcPct val="115000"/>
                        </a:lnSpc>
                        <a:spcBef>
                          <a:spcPts val="0"/>
                        </a:spcBef>
                        <a:spcAft>
                          <a:spcPts val="0"/>
                        </a:spcAf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Janny Siddens</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4845" marR="64845"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FAA</a:t>
                      </a:r>
                    </a:p>
                  </a:txBody>
                  <a:tcPr marL="64845" marR="64845"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FAA</a:t>
                      </a:r>
                    </a:p>
                  </a:txBody>
                  <a:tcPr marL="64845" marR="64845"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50161161"/>
                  </a:ext>
                </a:extLst>
              </a:tr>
              <a:tr h="171599">
                <a:tc>
                  <a:txBody>
                    <a:bodyPr/>
                    <a:lstStyle/>
                    <a:p>
                      <a:pPr marL="0" marR="0">
                        <a:lnSpc>
                          <a:spcPct val="115000"/>
                        </a:lnSpc>
                        <a:spcBef>
                          <a:spcPts val="0"/>
                        </a:spcBef>
                        <a:spcAft>
                          <a:spcPts val="0"/>
                        </a:spcAf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Sarah Brammell</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4845" marR="64845"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nSpc>
                          <a:spcPct val="115000"/>
                        </a:lnSpc>
                        <a:spcBef>
                          <a:spcPts val="0"/>
                        </a:spcBef>
                        <a:spcAft>
                          <a:spcPts val="0"/>
                        </a:spcAf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Blue Wing Environmental</a:t>
                      </a:r>
                      <a:endParaRPr lang="en-US"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4845" marR="64845" marT="0" marB="0">
                    <a:lnL>
                      <a:noFill/>
                    </a:lnL>
                    <a:lnR>
                      <a:noFill/>
                    </a:lnR>
                    <a:lnT>
                      <a:noFill/>
                    </a:lnT>
                    <a:lnB>
                      <a:noFill/>
                    </a:lnB>
                  </a:tcPr>
                </a:tc>
                <a:tc>
                  <a:txBody>
                    <a:bodyPr/>
                    <a:lstStyle/>
                    <a:p>
                      <a:pPr marL="0" marR="0">
                        <a:lnSpc>
                          <a:spcPct val="115000"/>
                        </a:lnSpc>
                        <a:spcBef>
                          <a:spcPts val="0"/>
                        </a:spcBef>
                        <a:spcAft>
                          <a:spcPts val="0"/>
                        </a:spcAf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Private Sector Services</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4845" marR="64845" marT="0" marB="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381390867"/>
                  </a:ext>
                </a:extLst>
              </a:tr>
              <a:tr h="171599">
                <a:tc>
                  <a:txBody>
                    <a:bodyPr/>
                    <a:lstStyle/>
                    <a:p>
                      <a:pPr marL="0" marR="0">
                        <a:lnSpc>
                          <a:spcPct val="115000"/>
                        </a:lnSpc>
                        <a:spcBef>
                          <a:spcPts val="0"/>
                        </a:spcBef>
                        <a:spcAft>
                          <a:spcPts val="0"/>
                        </a:spcAf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Jeff Turner </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4845" marR="64845"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Boston-Logan (BOS)</a:t>
                      </a:r>
                    </a:p>
                  </a:txBody>
                  <a:tcPr marL="64845" marR="64845" marT="0" marB="0">
                    <a:lnL>
                      <a:noFill/>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Airports</a:t>
                      </a:r>
                    </a:p>
                  </a:txBody>
                  <a:tcPr marL="64845" marR="64845" marT="0" marB="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548083380"/>
                  </a:ext>
                </a:extLst>
              </a:tr>
              <a:tr h="171599">
                <a:tc>
                  <a:txBody>
                    <a:bodyPr/>
                    <a:lstStyle/>
                    <a:p>
                      <a:pPr marL="0" marR="0">
                        <a:lnSpc>
                          <a:spcPct val="115000"/>
                        </a:lnSpc>
                        <a:spcBef>
                          <a:spcPts val="0"/>
                        </a:spcBef>
                        <a:spcAft>
                          <a:spcPts val="0"/>
                        </a:spcAf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Kim Owen</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4845" marR="64845"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Boeing</a:t>
                      </a:r>
                    </a:p>
                  </a:txBody>
                  <a:tcPr marL="64845" marR="64845" marT="0" marB="0">
                    <a:lnL>
                      <a:noFill/>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Aerospace Industry</a:t>
                      </a:r>
                    </a:p>
                  </a:txBody>
                  <a:tcPr marL="64845" marR="64845" marT="0" marB="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35868865"/>
                  </a:ext>
                </a:extLst>
              </a:tr>
              <a:tr h="183727">
                <a:tc>
                  <a:txBody>
                    <a:bodyPr/>
                    <a:lstStyle/>
                    <a:p>
                      <a:pPr marL="0" marR="0">
                        <a:lnSpc>
                          <a:spcPct val="115000"/>
                        </a:lnSpc>
                        <a:spcBef>
                          <a:spcPts val="0"/>
                        </a:spcBef>
                        <a:spcAft>
                          <a:spcPts val="0"/>
                        </a:spcAf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Tahereh Behbehani</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4845" marR="64845"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Southwest Airlines</a:t>
                      </a:r>
                    </a:p>
                  </a:txBody>
                  <a:tcPr marL="64845" marR="64845" marT="0" marB="0">
                    <a:lnL>
                      <a:noFill/>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Airlines</a:t>
                      </a:r>
                    </a:p>
                  </a:txBody>
                  <a:tcPr marL="64845" marR="64845" marT="0" marB="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815942518"/>
                  </a:ext>
                </a:extLst>
              </a:tr>
              <a:tr h="183727">
                <a:tc>
                  <a:txBody>
                    <a:bodyPr/>
                    <a:lstStyle/>
                    <a:p>
                      <a:pPr marL="0" marR="0">
                        <a:lnSpc>
                          <a:spcPct val="115000"/>
                        </a:lnSpc>
                        <a:spcBef>
                          <a:spcPts val="0"/>
                        </a:spcBef>
                        <a:spcAft>
                          <a:spcPts val="0"/>
                        </a:spcAf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John Ostrom</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4845" marR="64845"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Minneapolis-St. Paul (MSP)</a:t>
                      </a:r>
                    </a:p>
                  </a:txBody>
                  <a:tcPr marL="64845" marR="64845" marT="0" marB="0">
                    <a:lnL>
                      <a:noFill/>
                    </a:lnL>
                    <a:lnR>
                      <a:noFill/>
                    </a:lnR>
                    <a:lnT>
                      <a:noFill/>
                    </a:lnT>
                    <a:lnB>
                      <a:noFill/>
                    </a:lnB>
                  </a:tcPr>
                </a:tc>
                <a:tc>
                  <a:txBody>
                    <a:bodyPr/>
                    <a:lstStyle/>
                    <a:p>
                      <a:pPr marL="0" marR="0">
                        <a:lnSpc>
                          <a:spcPct val="115000"/>
                        </a:lnSpc>
                        <a:spcBef>
                          <a:spcPts val="0"/>
                        </a:spcBef>
                        <a:spcAft>
                          <a:spcPts val="0"/>
                        </a:spcAft>
                        <a:tabLst>
                          <a:tab pos="228600" algn="dec"/>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Chair – Conference Subcommittee</a:t>
                      </a:r>
                    </a:p>
                  </a:txBody>
                  <a:tcPr marL="64845" marR="64845" marT="0" marB="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773595509"/>
                  </a:ext>
                </a:extLst>
              </a:tr>
              <a:tr h="183727">
                <a:tc>
                  <a:txBody>
                    <a:bodyPr/>
                    <a:lstStyle/>
                    <a:p>
                      <a:pPr marL="0" marR="0">
                        <a:lnSpc>
                          <a:spcPct val="115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Craig Quick</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4845" marR="64845"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tc>
                  <a:txBody>
                    <a:bodyPr/>
                    <a:lstStyle/>
                    <a:p>
                      <a:pPr marL="0" marR="0">
                        <a:lnSpc>
                          <a:spcPct val="115000"/>
                        </a:lnSpc>
                        <a:spcBef>
                          <a:spcPts val="0"/>
                        </a:spcBef>
                        <a:spcAft>
                          <a:spcPts val="0"/>
                        </a:spcAft>
                        <a:tabLst>
                          <a:tab pos="228600" algn="dec"/>
                        </a:tabLs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GE Aviation</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4845" marR="64845"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marL="0" marR="0">
                        <a:lnSpc>
                          <a:spcPct val="115000"/>
                        </a:lnSpc>
                        <a:spcBef>
                          <a:spcPts val="0"/>
                        </a:spcBef>
                        <a:spcAft>
                          <a:spcPts val="0"/>
                        </a:spcAft>
                        <a:tabLst>
                          <a:tab pos="228600" algn="dec"/>
                        </a:tabLst>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Chair - Research and Development Subcommittee</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4845" marR="64845"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4800481"/>
                  </a:ext>
                </a:extLst>
              </a:tr>
            </a:tbl>
          </a:graphicData>
        </a:graphic>
      </p:graphicFrame>
      <p:sp>
        <p:nvSpPr>
          <p:cNvPr id="20" name="TextBox 19">
            <a:extLst>
              <a:ext uri="{FF2B5EF4-FFF2-40B4-BE49-F238E27FC236}">
                <a16:creationId xmlns:a16="http://schemas.microsoft.com/office/drawing/2014/main" id="{DCD29669-B75D-4191-861A-930C495DDC2D}"/>
              </a:ext>
            </a:extLst>
          </p:cNvPr>
          <p:cNvSpPr txBox="1"/>
          <p:nvPr/>
        </p:nvSpPr>
        <p:spPr>
          <a:xfrm>
            <a:off x="227606" y="199052"/>
            <a:ext cx="8630643" cy="558743"/>
          </a:xfrm>
          <a:prstGeom prst="rect">
            <a:avLst/>
          </a:prstGeom>
          <a:noFill/>
        </p:spPr>
        <p:txBody>
          <a:bodyPr wrap="square">
            <a:spAutoFit/>
          </a:bodyPr>
          <a:lstStyle/>
          <a:p>
            <a:pPr marL="0" marR="0" algn="ctr">
              <a:lnSpc>
                <a:spcPct val="115000"/>
              </a:lnSpc>
              <a:spcBef>
                <a:spcPts val="0"/>
              </a:spcBef>
              <a:spcAft>
                <a:spcPts val="1000"/>
              </a:spcAft>
            </a:pPr>
            <a:r>
              <a:rPr lang="en-US" sz="2800" b="1" dirty="0">
                <a:solidFill>
                  <a:schemeClr val="bg1"/>
                </a:solidFill>
                <a:effectLst/>
                <a:latin typeface="Calibri Light" panose="020F0302020204030204" pitchFamily="34" charset="0"/>
                <a:ea typeface="Calibri" panose="020F0502020204030204" pitchFamily="34" charset="0"/>
                <a:cs typeface="Calibri Light" panose="020F0302020204030204" pitchFamily="34" charset="0"/>
              </a:rPr>
              <a:t>BSC USA Steering Committee Departing Members 2020</a:t>
            </a:r>
            <a:endParaRPr lang="en-US" sz="2800" dirty="0">
              <a:solidFill>
                <a:schemeClr val="bg1"/>
              </a:solidFill>
              <a:effectLst/>
              <a:latin typeface="Calibri Light" panose="020F0302020204030204" pitchFamily="34" charset="0"/>
              <a:ea typeface="Calibri" panose="020F0502020204030204" pitchFamily="34" charset="0"/>
              <a:cs typeface="Calibri Light" panose="020F0302020204030204" pitchFamily="34" charset="0"/>
            </a:endParaRPr>
          </a:p>
        </p:txBody>
      </p:sp>
    </p:spTree>
    <p:extLst>
      <p:ext uri="{BB962C8B-B14F-4D97-AF65-F5344CB8AC3E}">
        <p14:creationId xmlns:p14="http://schemas.microsoft.com/office/powerpoint/2010/main" val="99102806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92000">
              <a:schemeClr val="bg2">
                <a:lumMod val="75000"/>
              </a:schemeClr>
            </a:gs>
          </a:gsLst>
          <a:lin ang="5400000" scaled="1"/>
        </a:gra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825820" y="3136715"/>
            <a:ext cx="1218961" cy="1212035"/>
          </a:xfrm>
          <a:prstGeom prst="rect">
            <a:avLst/>
          </a:prstGeom>
          <a:ln>
            <a:solidFill>
              <a:schemeClr val="tx1"/>
            </a:solidFill>
          </a:ln>
        </p:spPr>
      </p:pic>
      <p:pic>
        <p:nvPicPr>
          <p:cNvPr id="10" name="Picture 9"/>
          <p:cNvPicPr>
            <a:picLocks noChangeAspect="1"/>
          </p:cNvPicPr>
          <p:nvPr/>
        </p:nvPicPr>
        <p:blipFill>
          <a:blip r:embed="rId3"/>
          <a:stretch>
            <a:fillRect/>
          </a:stretch>
        </p:blipFill>
        <p:spPr>
          <a:xfrm>
            <a:off x="2324612" y="3136715"/>
            <a:ext cx="1271740" cy="1271740"/>
          </a:xfrm>
          <a:prstGeom prst="rect">
            <a:avLst/>
          </a:prstGeom>
          <a:ln>
            <a:solidFill>
              <a:schemeClr val="tx1"/>
            </a:solidFill>
          </a:ln>
        </p:spPr>
      </p:pic>
      <p:pic>
        <p:nvPicPr>
          <p:cNvPr id="11" name="Picture 10"/>
          <p:cNvPicPr>
            <a:picLocks noChangeAspect="1"/>
          </p:cNvPicPr>
          <p:nvPr/>
        </p:nvPicPr>
        <p:blipFill>
          <a:blip r:embed="rId4"/>
          <a:stretch>
            <a:fillRect/>
          </a:stretch>
        </p:blipFill>
        <p:spPr>
          <a:xfrm>
            <a:off x="1572379" y="4999007"/>
            <a:ext cx="1214480" cy="1223443"/>
          </a:xfrm>
          <a:prstGeom prst="rect">
            <a:avLst/>
          </a:prstGeom>
          <a:ln>
            <a:solidFill>
              <a:schemeClr val="tx1"/>
            </a:solidFill>
          </a:ln>
        </p:spPr>
      </p:pic>
      <p:pic>
        <p:nvPicPr>
          <p:cNvPr id="12" name="Picture 11"/>
          <p:cNvPicPr>
            <a:picLocks noChangeAspect="1"/>
          </p:cNvPicPr>
          <p:nvPr/>
        </p:nvPicPr>
        <p:blipFill>
          <a:blip r:embed="rId5"/>
          <a:stretch>
            <a:fillRect/>
          </a:stretch>
        </p:blipFill>
        <p:spPr>
          <a:xfrm>
            <a:off x="4674097" y="5004676"/>
            <a:ext cx="1231217" cy="1226723"/>
          </a:xfrm>
          <a:prstGeom prst="rect">
            <a:avLst/>
          </a:prstGeom>
          <a:ln>
            <a:solidFill>
              <a:schemeClr val="tx1"/>
            </a:solidFill>
          </a:ln>
        </p:spPr>
      </p:pic>
      <p:pic>
        <p:nvPicPr>
          <p:cNvPr id="13" name="Picture 12"/>
          <p:cNvPicPr>
            <a:picLocks noChangeAspect="1"/>
          </p:cNvPicPr>
          <p:nvPr/>
        </p:nvPicPr>
        <p:blipFill>
          <a:blip r:embed="rId6"/>
          <a:stretch>
            <a:fillRect/>
          </a:stretch>
        </p:blipFill>
        <p:spPr>
          <a:xfrm>
            <a:off x="6326361" y="5019708"/>
            <a:ext cx="1223443" cy="1223443"/>
          </a:xfrm>
          <a:prstGeom prst="rect">
            <a:avLst/>
          </a:prstGeom>
          <a:ln>
            <a:solidFill>
              <a:schemeClr val="tx1"/>
            </a:solidFill>
          </a:ln>
        </p:spPr>
      </p:pic>
      <p:sp>
        <p:nvSpPr>
          <p:cNvPr id="14" name="TextBox 13"/>
          <p:cNvSpPr txBox="1"/>
          <p:nvPr/>
        </p:nvSpPr>
        <p:spPr>
          <a:xfrm>
            <a:off x="3876183" y="4382693"/>
            <a:ext cx="1292247" cy="584775"/>
          </a:xfrm>
          <a:prstGeom prst="rect">
            <a:avLst/>
          </a:prstGeom>
          <a:noFill/>
          <a:ln>
            <a:noFill/>
          </a:ln>
        </p:spPr>
        <p:txBody>
          <a:bodyPr wrap="square" rtlCol="0">
            <a:spAutoFit/>
          </a:bodyPr>
          <a:lstStyle/>
          <a:p>
            <a:pPr algn="ctr"/>
            <a:r>
              <a:rPr lang="en-US" sz="1600" b="1" dirty="0"/>
              <a:t>Matt</a:t>
            </a:r>
          </a:p>
          <a:p>
            <a:pPr algn="ctr"/>
            <a:r>
              <a:rPr lang="en-US" sz="1600" b="1" dirty="0"/>
              <a:t> Jones</a:t>
            </a:r>
          </a:p>
        </p:txBody>
      </p:sp>
      <p:pic>
        <p:nvPicPr>
          <p:cNvPr id="18" name="Picture 17"/>
          <p:cNvPicPr>
            <a:picLocks noChangeAspect="1"/>
          </p:cNvPicPr>
          <p:nvPr/>
        </p:nvPicPr>
        <p:blipFill rotWithShape="1">
          <a:blip r:embed="rId7"/>
          <a:srcRect l="74017" t="59435" r="2768" b="3423"/>
          <a:stretch/>
        </p:blipFill>
        <p:spPr>
          <a:xfrm>
            <a:off x="3191359" y="5007956"/>
            <a:ext cx="1019536" cy="1223443"/>
          </a:xfrm>
          <a:prstGeom prst="rect">
            <a:avLst/>
          </a:prstGeom>
          <a:ln>
            <a:solidFill>
              <a:schemeClr val="tx1"/>
            </a:solidFill>
          </a:ln>
        </p:spPr>
      </p:pic>
      <p:pic>
        <p:nvPicPr>
          <p:cNvPr id="19" name="Picture 18"/>
          <p:cNvPicPr>
            <a:picLocks noChangeAspect="1"/>
          </p:cNvPicPr>
          <p:nvPr/>
        </p:nvPicPr>
        <p:blipFill>
          <a:blip r:embed="rId8"/>
          <a:stretch>
            <a:fillRect/>
          </a:stretch>
        </p:blipFill>
        <p:spPr>
          <a:xfrm>
            <a:off x="6865616" y="3144875"/>
            <a:ext cx="1212035" cy="1212035"/>
          </a:xfrm>
          <a:prstGeom prst="rect">
            <a:avLst/>
          </a:prstGeom>
          <a:ln>
            <a:solidFill>
              <a:schemeClr val="tx1"/>
            </a:solidFill>
          </a:ln>
        </p:spPr>
      </p:pic>
      <p:pic>
        <p:nvPicPr>
          <p:cNvPr id="20" name="Picture 19"/>
          <p:cNvPicPr>
            <a:picLocks noChangeAspect="1"/>
          </p:cNvPicPr>
          <p:nvPr/>
        </p:nvPicPr>
        <p:blipFill>
          <a:blip r:embed="rId9"/>
          <a:stretch>
            <a:fillRect/>
          </a:stretch>
        </p:blipFill>
        <p:spPr>
          <a:xfrm>
            <a:off x="5421761" y="3136714"/>
            <a:ext cx="1212035" cy="1212035"/>
          </a:xfrm>
          <a:prstGeom prst="rect">
            <a:avLst/>
          </a:prstGeom>
          <a:ln>
            <a:solidFill>
              <a:schemeClr val="tx1"/>
            </a:solidFill>
          </a:ln>
        </p:spPr>
      </p:pic>
      <p:pic>
        <p:nvPicPr>
          <p:cNvPr id="2" name="Picture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883425" y="3143008"/>
            <a:ext cx="1285006" cy="1229756"/>
          </a:xfrm>
          <a:prstGeom prst="rect">
            <a:avLst/>
          </a:prstGeom>
          <a:ln>
            <a:solidFill>
              <a:schemeClr val="tx1"/>
            </a:solidFill>
          </a:ln>
        </p:spPr>
      </p:pic>
      <p:sp>
        <p:nvSpPr>
          <p:cNvPr id="15" name="TextBox 14"/>
          <p:cNvSpPr txBox="1"/>
          <p:nvPr/>
        </p:nvSpPr>
        <p:spPr>
          <a:xfrm>
            <a:off x="6326360" y="6273003"/>
            <a:ext cx="1223443" cy="584775"/>
          </a:xfrm>
          <a:prstGeom prst="rect">
            <a:avLst/>
          </a:prstGeom>
          <a:noFill/>
          <a:ln>
            <a:noFill/>
          </a:ln>
        </p:spPr>
        <p:txBody>
          <a:bodyPr wrap="square" rtlCol="0">
            <a:spAutoFit/>
          </a:bodyPr>
          <a:lstStyle/>
          <a:p>
            <a:pPr algn="ctr"/>
            <a:r>
              <a:rPr lang="en-US" sz="1600" b="1" dirty="0"/>
              <a:t>Sarah Brammell</a:t>
            </a:r>
          </a:p>
        </p:txBody>
      </p:sp>
      <p:sp>
        <p:nvSpPr>
          <p:cNvPr id="16" name="TextBox 15"/>
          <p:cNvSpPr txBox="1"/>
          <p:nvPr/>
        </p:nvSpPr>
        <p:spPr>
          <a:xfrm>
            <a:off x="6839011" y="4382693"/>
            <a:ext cx="1238640" cy="584775"/>
          </a:xfrm>
          <a:prstGeom prst="rect">
            <a:avLst/>
          </a:prstGeom>
          <a:noFill/>
          <a:ln>
            <a:noFill/>
          </a:ln>
        </p:spPr>
        <p:txBody>
          <a:bodyPr wrap="square" rtlCol="0">
            <a:spAutoFit/>
          </a:bodyPr>
          <a:lstStyle/>
          <a:p>
            <a:pPr algn="ctr"/>
            <a:r>
              <a:rPr lang="en-US" sz="1600" b="1" dirty="0"/>
              <a:t>Roger Nicholson</a:t>
            </a:r>
          </a:p>
        </p:txBody>
      </p:sp>
      <p:sp>
        <p:nvSpPr>
          <p:cNvPr id="17" name="TextBox 16"/>
          <p:cNvSpPr txBox="1"/>
          <p:nvPr/>
        </p:nvSpPr>
        <p:spPr>
          <a:xfrm>
            <a:off x="5421761" y="4367860"/>
            <a:ext cx="1212035" cy="584775"/>
          </a:xfrm>
          <a:prstGeom prst="rect">
            <a:avLst/>
          </a:prstGeom>
          <a:noFill/>
          <a:ln>
            <a:noFill/>
          </a:ln>
        </p:spPr>
        <p:txBody>
          <a:bodyPr wrap="square" rtlCol="0">
            <a:spAutoFit/>
          </a:bodyPr>
          <a:lstStyle/>
          <a:p>
            <a:pPr algn="ctr"/>
            <a:r>
              <a:rPr lang="en-US" sz="1600" b="1" dirty="0"/>
              <a:t>Mike Culley</a:t>
            </a:r>
          </a:p>
        </p:txBody>
      </p:sp>
      <p:sp>
        <p:nvSpPr>
          <p:cNvPr id="21" name="TextBox 20"/>
          <p:cNvSpPr txBox="1"/>
          <p:nvPr/>
        </p:nvSpPr>
        <p:spPr>
          <a:xfrm>
            <a:off x="4674097" y="6245217"/>
            <a:ext cx="1223442" cy="584775"/>
          </a:xfrm>
          <a:prstGeom prst="rect">
            <a:avLst/>
          </a:prstGeom>
          <a:noFill/>
          <a:ln>
            <a:noFill/>
          </a:ln>
        </p:spPr>
        <p:txBody>
          <a:bodyPr wrap="square" rtlCol="0">
            <a:spAutoFit/>
          </a:bodyPr>
          <a:lstStyle/>
          <a:p>
            <a:pPr algn="ctr"/>
            <a:r>
              <a:rPr lang="en-US" sz="1600" b="1" dirty="0"/>
              <a:t>John Ostrom</a:t>
            </a:r>
          </a:p>
        </p:txBody>
      </p:sp>
      <p:sp>
        <p:nvSpPr>
          <p:cNvPr id="22" name="TextBox 21"/>
          <p:cNvSpPr txBox="1"/>
          <p:nvPr/>
        </p:nvSpPr>
        <p:spPr>
          <a:xfrm>
            <a:off x="3191358" y="6245216"/>
            <a:ext cx="1019536" cy="830997"/>
          </a:xfrm>
          <a:prstGeom prst="rect">
            <a:avLst/>
          </a:prstGeom>
          <a:noFill/>
          <a:ln>
            <a:noFill/>
          </a:ln>
        </p:spPr>
        <p:txBody>
          <a:bodyPr wrap="square" rtlCol="0">
            <a:spAutoFit/>
          </a:bodyPr>
          <a:lstStyle/>
          <a:p>
            <a:pPr algn="ctr"/>
            <a:r>
              <a:rPr lang="en-US" sz="1600" b="1" dirty="0"/>
              <a:t>Eric Kershner</a:t>
            </a:r>
          </a:p>
        </p:txBody>
      </p:sp>
      <p:sp>
        <p:nvSpPr>
          <p:cNvPr id="23" name="TextBox 22"/>
          <p:cNvSpPr txBox="1"/>
          <p:nvPr/>
        </p:nvSpPr>
        <p:spPr>
          <a:xfrm>
            <a:off x="1572378" y="6264156"/>
            <a:ext cx="1214480" cy="584775"/>
          </a:xfrm>
          <a:prstGeom prst="rect">
            <a:avLst/>
          </a:prstGeom>
          <a:noFill/>
          <a:ln>
            <a:noFill/>
          </a:ln>
        </p:spPr>
        <p:txBody>
          <a:bodyPr wrap="square" rtlCol="0">
            <a:spAutoFit/>
          </a:bodyPr>
          <a:lstStyle/>
          <a:p>
            <a:pPr algn="ctr"/>
            <a:r>
              <a:rPr lang="en-US" sz="1600" b="1" dirty="0"/>
              <a:t>Kimberly Owen</a:t>
            </a:r>
          </a:p>
        </p:txBody>
      </p:sp>
      <p:sp>
        <p:nvSpPr>
          <p:cNvPr id="24" name="TextBox 23"/>
          <p:cNvSpPr txBox="1"/>
          <p:nvPr/>
        </p:nvSpPr>
        <p:spPr>
          <a:xfrm>
            <a:off x="2324612" y="4410092"/>
            <a:ext cx="1292246" cy="584775"/>
          </a:xfrm>
          <a:prstGeom prst="rect">
            <a:avLst/>
          </a:prstGeom>
          <a:noFill/>
          <a:ln>
            <a:noFill/>
          </a:ln>
        </p:spPr>
        <p:txBody>
          <a:bodyPr wrap="square" rtlCol="0">
            <a:spAutoFit/>
          </a:bodyPr>
          <a:lstStyle/>
          <a:p>
            <a:pPr algn="ctr"/>
            <a:r>
              <a:rPr lang="en-US" sz="1600" b="1" dirty="0"/>
              <a:t>Michael Stephens</a:t>
            </a:r>
          </a:p>
        </p:txBody>
      </p:sp>
      <p:sp>
        <p:nvSpPr>
          <p:cNvPr id="25" name="TextBox 24"/>
          <p:cNvSpPr txBox="1"/>
          <p:nvPr/>
        </p:nvSpPr>
        <p:spPr>
          <a:xfrm>
            <a:off x="825820" y="4385120"/>
            <a:ext cx="1218961" cy="584775"/>
          </a:xfrm>
          <a:prstGeom prst="rect">
            <a:avLst/>
          </a:prstGeom>
          <a:noFill/>
          <a:ln>
            <a:noFill/>
          </a:ln>
        </p:spPr>
        <p:txBody>
          <a:bodyPr wrap="square" rtlCol="0">
            <a:spAutoFit/>
          </a:bodyPr>
          <a:lstStyle/>
          <a:p>
            <a:pPr algn="ctr"/>
            <a:r>
              <a:rPr lang="en-US" sz="1600" b="1" dirty="0"/>
              <a:t>Amy Anderson</a:t>
            </a:r>
          </a:p>
        </p:txBody>
      </p:sp>
      <p:sp>
        <p:nvSpPr>
          <p:cNvPr id="26" name="TextBox 25">
            <a:extLst>
              <a:ext uri="{FF2B5EF4-FFF2-40B4-BE49-F238E27FC236}">
                <a16:creationId xmlns:a16="http://schemas.microsoft.com/office/drawing/2014/main" id="{D7F50DFC-7A78-4C2C-84BA-D463B5736D56}"/>
              </a:ext>
            </a:extLst>
          </p:cNvPr>
          <p:cNvSpPr txBox="1"/>
          <p:nvPr/>
        </p:nvSpPr>
        <p:spPr>
          <a:xfrm>
            <a:off x="266699" y="36959"/>
            <a:ext cx="8582025" cy="558743"/>
          </a:xfrm>
          <a:prstGeom prst="rect">
            <a:avLst/>
          </a:prstGeom>
          <a:noFill/>
        </p:spPr>
        <p:txBody>
          <a:bodyPr wrap="square">
            <a:spAutoFit/>
          </a:bodyPr>
          <a:lstStyle/>
          <a:p>
            <a:pPr marL="0" marR="0" algn="ctr">
              <a:lnSpc>
                <a:spcPct val="115000"/>
              </a:lnSpc>
              <a:spcBef>
                <a:spcPts val="0"/>
              </a:spcBef>
              <a:spcAft>
                <a:spcPts val="1000"/>
              </a:spcAft>
            </a:pPr>
            <a:r>
              <a:rPr lang="en-US" sz="2800" b="1" dirty="0">
                <a:solidFill>
                  <a:schemeClr val="bg1"/>
                </a:solidFill>
                <a:effectLst/>
                <a:latin typeface="Calibri Light" panose="020F0302020204030204" pitchFamily="34" charset="0"/>
                <a:ea typeface="Calibri" panose="020F0502020204030204" pitchFamily="34" charset="0"/>
                <a:cs typeface="Calibri Light" panose="020F0302020204030204" pitchFamily="34" charset="0"/>
              </a:rPr>
              <a:t>BSC USA Steering Committee Arriving Members 2020</a:t>
            </a:r>
          </a:p>
        </p:txBody>
      </p:sp>
      <p:graphicFrame>
        <p:nvGraphicFramePr>
          <p:cNvPr id="4" name="Table 3">
            <a:extLst>
              <a:ext uri="{FF2B5EF4-FFF2-40B4-BE49-F238E27FC236}">
                <a16:creationId xmlns:a16="http://schemas.microsoft.com/office/drawing/2014/main" id="{50B1E22E-841B-4E07-85B4-61F1ACD55C96}"/>
              </a:ext>
            </a:extLst>
          </p:cNvPr>
          <p:cNvGraphicFramePr>
            <a:graphicFrameLocks noGrp="1"/>
          </p:cNvGraphicFramePr>
          <p:nvPr>
            <p:extLst>
              <p:ext uri="{D42A27DB-BD31-4B8C-83A1-F6EECF244321}">
                <p14:modId xmlns:p14="http://schemas.microsoft.com/office/powerpoint/2010/main" val="1374309958"/>
              </p:ext>
            </p:extLst>
          </p:nvPr>
        </p:nvGraphicFramePr>
        <p:xfrm>
          <a:off x="530092" y="654878"/>
          <a:ext cx="7886700" cy="2309500"/>
        </p:xfrm>
        <a:graphic>
          <a:graphicData uri="http://schemas.openxmlformats.org/drawingml/2006/table">
            <a:tbl>
              <a:tblPr firstRow="1" lastRow="1"/>
              <a:tblGrid>
                <a:gridCol w="1718067">
                  <a:extLst>
                    <a:ext uri="{9D8B030D-6E8A-4147-A177-3AD203B41FA5}">
                      <a16:colId xmlns:a16="http://schemas.microsoft.com/office/drawing/2014/main" val="1354006909"/>
                    </a:ext>
                  </a:extLst>
                </a:gridCol>
                <a:gridCol w="2429590">
                  <a:extLst>
                    <a:ext uri="{9D8B030D-6E8A-4147-A177-3AD203B41FA5}">
                      <a16:colId xmlns:a16="http://schemas.microsoft.com/office/drawing/2014/main" val="3559765427"/>
                    </a:ext>
                  </a:extLst>
                </a:gridCol>
                <a:gridCol w="3739043">
                  <a:extLst>
                    <a:ext uri="{9D8B030D-6E8A-4147-A177-3AD203B41FA5}">
                      <a16:colId xmlns:a16="http://schemas.microsoft.com/office/drawing/2014/main" val="277944962"/>
                    </a:ext>
                  </a:extLst>
                </a:gridCol>
              </a:tblGrid>
              <a:tr h="171566">
                <a:tc>
                  <a:txBody>
                    <a:bodyPr/>
                    <a:lstStyle/>
                    <a:p>
                      <a:pPr marL="0" marR="0">
                        <a:lnSpc>
                          <a:spcPct val="115000"/>
                        </a:lnSpc>
                        <a:spcBef>
                          <a:spcPts val="0"/>
                        </a:spcBef>
                        <a:spcAft>
                          <a:spcPts val="0"/>
                        </a:spcAft>
                      </a:pPr>
                      <a:r>
                        <a:rPr lang="en-US" sz="14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NAME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F81BD"/>
                    </a:solidFill>
                  </a:tcPr>
                </a:tc>
                <a:tc>
                  <a:txBody>
                    <a:bodyPr/>
                    <a:lstStyle/>
                    <a:p>
                      <a:pPr marL="0" marR="0">
                        <a:lnSpc>
                          <a:spcPct val="115000"/>
                        </a:lnSpc>
                        <a:spcBef>
                          <a:spcPts val="0"/>
                        </a:spcBef>
                        <a:spcAft>
                          <a:spcPts val="0"/>
                        </a:spcAft>
                      </a:pPr>
                      <a:r>
                        <a:rPr lang="en-US" sz="14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COMPANY</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F81BD"/>
                    </a:solidFill>
                  </a:tcPr>
                </a:tc>
                <a:tc>
                  <a:txBody>
                    <a:bodyPr/>
                    <a:lstStyle/>
                    <a:p>
                      <a:pPr marL="0" marR="0">
                        <a:lnSpc>
                          <a:spcPct val="115000"/>
                        </a:lnSpc>
                        <a:spcBef>
                          <a:spcPts val="0"/>
                        </a:spcBef>
                        <a:spcAft>
                          <a:spcPts val="0"/>
                        </a:spcAft>
                      </a:pPr>
                      <a:r>
                        <a:rPr lang="en-US" sz="14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INDUSTRY GROUP</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F81BD"/>
                    </a:solidFill>
                  </a:tcPr>
                </a:tc>
                <a:extLst>
                  <a:ext uri="{0D108BD9-81ED-4DB2-BD59-A6C34878D82A}">
                    <a16:rowId xmlns:a16="http://schemas.microsoft.com/office/drawing/2014/main" val="2273269208"/>
                  </a:ext>
                </a:extLst>
              </a:tr>
              <a:tr h="171566">
                <a:tc>
                  <a:txBody>
                    <a:bodyPr/>
                    <a:lstStyle/>
                    <a:p>
                      <a:pPr marL="0" marR="0">
                        <a:lnSpc>
                          <a:spcPct val="115000"/>
                        </a:lnSpc>
                        <a:spcBef>
                          <a:spcPts val="0"/>
                        </a:spcBef>
                        <a:spcAft>
                          <a:spcPts val="0"/>
                        </a:spcAf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Amy Anderson</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FAA</a:t>
                      </a:r>
                    </a:p>
                  </a:txBody>
                  <a:tcPr marL="64833" marR="648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FAA</a:t>
                      </a:r>
                    </a:p>
                  </a:txBody>
                  <a:tcPr marL="64833" marR="64833"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578887672"/>
                  </a:ext>
                </a:extLst>
              </a:tr>
              <a:tr h="171566">
                <a:tc>
                  <a:txBody>
                    <a:bodyPr/>
                    <a:lstStyle/>
                    <a:p>
                      <a:pPr marL="0" marR="0">
                        <a:lnSpc>
                          <a:spcPct val="115000"/>
                        </a:lnSpc>
                        <a:spcBef>
                          <a:spcPts val="0"/>
                        </a:spcBef>
                        <a:spcAft>
                          <a:spcPts val="0"/>
                        </a:spcAf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Michael Stephens</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Dane County Airport</a:t>
                      </a:r>
                    </a:p>
                  </a:txBody>
                  <a:tcPr marL="64833" marR="64833" marT="0" marB="0">
                    <a:lnL>
                      <a:noFill/>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Airports</a:t>
                      </a:r>
                    </a:p>
                  </a:txBody>
                  <a:tcPr marL="64833" marR="64833" marT="0" marB="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706847087"/>
                  </a:ext>
                </a:extLst>
              </a:tr>
              <a:tr h="171566">
                <a:tc>
                  <a:txBody>
                    <a:bodyPr/>
                    <a:lstStyle/>
                    <a:p>
                      <a:pPr marL="0" marR="0">
                        <a:lnSpc>
                          <a:spcPct val="115000"/>
                        </a:lnSpc>
                        <a:spcBef>
                          <a:spcPts val="0"/>
                        </a:spcBef>
                        <a:spcAft>
                          <a:spcPts val="0"/>
                        </a:spcAf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Matthew Jones </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Southwest Airlines</a:t>
                      </a:r>
                    </a:p>
                  </a:txBody>
                  <a:tcPr marL="64833" marR="64833" marT="0" marB="0">
                    <a:lnL>
                      <a:noFill/>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Airlines</a:t>
                      </a:r>
                    </a:p>
                  </a:txBody>
                  <a:tcPr marL="64833" marR="64833" marT="0" marB="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550961638"/>
                  </a:ext>
                </a:extLst>
              </a:tr>
              <a:tr h="171566">
                <a:tc>
                  <a:txBody>
                    <a:bodyPr/>
                    <a:lstStyle/>
                    <a:p>
                      <a:pPr marL="0" marR="0">
                        <a:lnSpc>
                          <a:spcPct val="115000"/>
                        </a:lnSpc>
                        <a:spcBef>
                          <a:spcPts val="0"/>
                        </a:spcBef>
                        <a:spcAft>
                          <a:spcPts val="0"/>
                        </a:spcAf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Mike Culley</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ANG</a:t>
                      </a:r>
                    </a:p>
                  </a:txBody>
                  <a:tcPr marL="64833" marR="64833" marT="0" marB="0">
                    <a:lnL>
                      <a:noFill/>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DOD</a:t>
                      </a:r>
                    </a:p>
                  </a:txBody>
                  <a:tcPr marL="64833" marR="64833" marT="0" marB="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43234416"/>
                  </a:ext>
                </a:extLst>
              </a:tr>
              <a:tr h="183693">
                <a:tc>
                  <a:txBody>
                    <a:bodyPr/>
                    <a:lstStyle/>
                    <a:p>
                      <a:pPr marL="0" marR="0">
                        <a:lnSpc>
                          <a:spcPct val="115000"/>
                        </a:lnSpc>
                        <a:spcBef>
                          <a:spcPts val="0"/>
                        </a:spcBef>
                        <a:spcAft>
                          <a:spcPts val="0"/>
                        </a:spcAf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Roger Nicholson</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t>
                      </a:r>
                    </a:p>
                  </a:txBody>
                  <a:tcPr marL="64833" marR="64833" marT="0" marB="0">
                    <a:lnL>
                      <a:noFill/>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General</a:t>
                      </a:r>
                    </a:p>
                  </a:txBody>
                  <a:tcPr marL="64833" marR="64833" marT="0" marB="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423755811"/>
                  </a:ext>
                </a:extLst>
              </a:tr>
              <a:tr h="183693">
                <a:tc>
                  <a:txBody>
                    <a:bodyPr/>
                    <a:lstStyle/>
                    <a:p>
                      <a:pPr marL="0" marR="0">
                        <a:lnSpc>
                          <a:spcPct val="115000"/>
                        </a:lnSpc>
                        <a:spcBef>
                          <a:spcPts val="0"/>
                        </a:spcBef>
                        <a:spcAft>
                          <a:spcPts val="0"/>
                        </a:spcAf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Eric Kershner</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USFWS</a:t>
                      </a:r>
                    </a:p>
                  </a:txBody>
                  <a:tcPr marL="64833" marR="64833" marT="0" marB="0">
                    <a:lnL>
                      <a:noFill/>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Industry Liaison</a:t>
                      </a:r>
                    </a:p>
                  </a:txBody>
                  <a:tcPr marL="64833" marR="64833" marT="0" marB="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991557174"/>
                  </a:ext>
                </a:extLst>
              </a:tr>
              <a:tr h="183693">
                <a:tc>
                  <a:txBody>
                    <a:bodyPr/>
                    <a:lstStyle/>
                    <a:p>
                      <a:pPr marL="0" marR="0">
                        <a:lnSpc>
                          <a:spcPct val="115000"/>
                        </a:lnSpc>
                        <a:spcBef>
                          <a:spcPts val="0"/>
                        </a:spcBef>
                        <a:spcAft>
                          <a:spcPts val="0"/>
                        </a:spcAf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John Ostrom</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Minneapolis-St. Paul (MSP)</a:t>
                      </a:r>
                    </a:p>
                  </a:txBody>
                  <a:tcPr marL="64833" marR="64833" marT="0" marB="0">
                    <a:lnL>
                      <a:noFill/>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Emeritus</a:t>
                      </a:r>
                    </a:p>
                  </a:txBody>
                  <a:tcPr marL="64833" marR="64833" marT="0" marB="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630766286"/>
                  </a:ext>
                </a:extLst>
              </a:tr>
              <a:tr h="183693">
                <a:tc>
                  <a:txBody>
                    <a:bodyPr/>
                    <a:lstStyle/>
                    <a:p>
                      <a:pPr marL="0" marR="0">
                        <a:lnSpc>
                          <a:spcPct val="115000"/>
                        </a:lnSpc>
                        <a:spcBef>
                          <a:spcPts val="0"/>
                        </a:spcBef>
                        <a:spcAft>
                          <a:spcPts val="0"/>
                        </a:spcAf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Sarah Brammell</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Blue Wing Environmental</a:t>
                      </a:r>
                    </a:p>
                  </a:txBody>
                  <a:tcPr marL="64833" marR="64833" marT="0" marB="0">
                    <a:lnL>
                      <a:noFill/>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Emeritus</a:t>
                      </a:r>
                    </a:p>
                  </a:txBody>
                  <a:tcPr marL="64833" marR="64833" marT="0" marB="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986063569"/>
                  </a:ext>
                </a:extLst>
              </a:tr>
              <a:tr h="183693">
                <a:tc>
                  <a:txBody>
                    <a:bodyPr/>
                    <a:lstStyle/>
                    <a:p>
                      <a:pPr marL="0" marR="0">
                        <a:lnSpc>
                          <a:spcPct val="115000"/>
                        </a:lnSpc>
                        <a:spcBef>
                          <a:spcPts val="0"/>
                        </a:spcBef>
                        <a:spcAft>
                          <a:spcPts val="0"/>
                        </a:spcAf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Kim Owen</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Boeing</a:t>
                      </a:r>
                    </a:p>
                  </a:txBody>
                  <a:tcPr marL="64833" marR="64833"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marL="0" marR="0">
                        <a:lnSpc>
                          <a:spcPct val="115000"/>
                        </a:lnSpc>
                        <a:spcBef>
                          <a:spcPts val="0"/>
                        </a:spcBef>
                        <a:spcAft>
                          <a:spcPts val="0"/>
                        </a:spcAft>
                        <a:tabLst>
                          <a:tab pos="228600" algn="dec"/>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Chair - Research and Development Subcommittee</a:t>
                      </a:r>
                    </a:p>
                  </a:txBody>
                  <a:tcPr marL="64833" marR="64833"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4195655"/>
                  </a:ext>
                </a:extLst>
              </a:tr>
            </a:tbl>
          </a:graphicData>
        </a:graphic>
      </p:graphicFrame>
    </p:spTree>
    <p:extLst>
      <p:ext uri="{BB962C8B-B14F-4D97-AF65-F5344CB8AC3E}">
        <p14:creationId xmlns:p14="http://schemas.microsoft.com/office/powerpoint/2010/main" val="225889229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92000">
              <a:schemeClr val="bg2">
                <a:lumMod val="75000"/>
              </a:schemeClr>
            </a:gs>
          </a:gsLst>
          <a:lin ang="5400000" scaled="1"/>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476594" y="3224113"/>
            <a:ext cx="1666875" cy="1676400"/>
          </a:xfrm>
          <a:prstGeom prst="rect">
            <a:avLst/>
          </a:prstGeom>
          <a:ln>
            <a:solidFill>
              <a:schemeClr val="tx1"/>
            </a:solidFill>
          </a:ln>
        </p:spPr>
      </p:pic>
      <p:pic>
        <p:nvPicPr>
          <p:cNvPr id="5" name="Picture 4"/>
          <p:cNvPicPr>
            <a:picLocks noChangeAspect="1"/>
          </p:cNvPicPr>
          <p:nvPr/>
        </p:nvPicPr>
        <p:blipFill>
          <a:blip r:embed="rId3"/>
          <a:stretch>
            <a:fillRect/>
          </a:stretch>
        </p:blipFill>
        <p:spPr>
          <a:xfrm>
            <a:off x="4680649" y="3224113"/>
            <a:ext cx="1666875" cy="1666875"/>
          </a:xfrm>
          <a:prstGeom prst="rect">
            <a:avLst/>
          </a:prstGeom>
          <a:ln>
            <a:solidFill>
              <a:schemeClr val="tx1"/>
            </a:solidFill>
          </a:ln>
        </p:spPr>
      </p:pic>
      <p:pic>
        <p:nvPicPr>
          <p:cNvPr id="6" name="Picture 5"/>
          <p:cNvPicPr>
            <a:picLocks noChangeAspect="1"/>
          </p:cNvPicPr>
          <p:nvPr/>
        </p:nvPicPr>
        <p:blipFill>
          <a:blip r:embed="rId4"/>
          <a:stretch>
            <a:fillRect/>
          </a:stretch>
        </p:blipFill>
        <p:spPr>
          <a:xfrm>
            <a:off x="6884705" y="3220539"/>
            <a:ext cx="1664352" cy="1670449"/>
          </a:xfrm>
          <a:prstGeom prst="rect">
            <a:avLst/>
          </a:prstGeom>
          <a:ln>
            <a:solidFill>
              <a:schemeClr val="tx1"/>
            </a:solidFill>
          </a:ln>
        </p:spPr>
      </p:pic>
      <p:pic>
        <p:nvPicPr>
          <p:cNvPr id="7" name="Picture 6"/>
          <p:cNvPicPr>
            <a:picLocks noChangeAspect="1"/>
          </p:cNvPicPr>
          <p:nvPr/>
        </p:nvPicPr>
        <p:blipFill>
          <a:blip r:embed="rId5"/>
          <a:stretch>
            <a:fillRect/>
          </a:stretch>
        </p:blipFill>
        <p:spPr>
          <a:xfrm>
            <a:off x="272539" y="3233638"/>
            <a:ext cx="1666875" cy="1666875"/>
          </a:xfrm>
          <a:prstGeom prst="rect">
            <a:avLst/>
          </a:prstGeom>
          <a:ln>
            <a:solidFill>
              <a:schemeClr val="tx1"/>
            </a:solidFill>
          </a:ln>
        </p:spPr>
      </p:pic>
      <p:sp>
        <p:nvSpPr>
          <p:cNvPr id="8" name="TextBox 7"/>
          <p:cNvSpPr txBox="1"/>
          <p:nvPr/>
        </p:nvSpPr>
        <p:spPr>
          <a:xfrm>
            <a:off x="6884705" y="4949665"/>
            <a:ext cx="1664352" cy="584775"/>
          </a:xfrm>
          <a:prstGeom prst="rect">
            <a:avLst/>
          </a:prstGeom>
          <a:noFill/>
          <a:ln>
            <a:noFill/>
          </a:ln>
        </p:spPr>
        <p:txBody>
          <a:bodyPr wrap="square" rtlCol="0">
            <a:spAutoFit/>
          </a:bodyPr>
          <a:lstStyle/>
          <a:p>
            <a:pPr algn="ctr"/>
            <a:r>
              <a:rPr lang="en-US" sz="1600" b="1" dirty="0"/>
              <a:t>Michael Stephens</a:t>
            </a:r>
          </a:p>
        </p:txBody>
      </p:sp>
      <p:sp>
        <p:nvSpPr>
          <p:cNvPr id="9" name="TextBox 8"/>
          <p:cNvSpPr txBox="1"/>
          <p:nvPr/>
        </p:nvSpPr>
        <p:spPr>
          <a:xfrm>
            <a:off x="2476594" y="4949666"/>
            <a:ext cx="1666874" cy="338554"/>
          </a:xfrm>
          <a:prstGeom prst="rect">
            <a:avLst/>
          </a:prstGeom>
          <a:noFill/>
          <a:ln>
            <a:noFill/>
          </a:ln>
        </p:spPr>
        <p:txBody>
          <a:bodyPr wrap="square" rtlCol="0">
            <a:spAutoFit/>
          </a:bodyPr>
          <a:lstStyle/>
          <a:p>
            <a:pPr algn="ctr"/>
            <a:r>
              <a:rPr lang="en-US" sz="1600" b="1" dirty="0"/>
              <a:t>Dave Moore</a:t>
            </a:r>
          </a:p>
        </p:txBody>
      </p:sp>
      <p:sp>
        <p:nvSpPr>
          <p:cNvPr id="10" name="TextBox 9"/>
          <p:cNvSpPr txBox="1"/>
          <p:nvPr/>
        </p:nvSpPr>
        <p:spPr>
          <a:xfrm>
            <a:off x="272539" y="4938423"/>
            <a:ext cx="1666874" cy="338554"/>
          </a:xfrm>
          <a:prstGeom prst="rect">
            <a:avLst/>
          </a:prstGeom>
          <a:noFill/>
          <a:ln>
            <a:noFill/>
          </a:ln>
        </p:spPr>
        <p:txBody>
          <a:bodyPr wrap="square" rtlCol="0">
            <a:spAutoFit/>
          </a:bodyPr>
          <a:lstStyle/>
          <a:p>
            <a:pPr algn="ctr"/>
            <a:r>
              <a:rPr lang="en-US" sz="1600" b="1" dirty="0"/>
              <a:t>Travis Guerrant</a:t>
            </a:r>
          </a:p>
        </p:txBody>
      </p:sp>
      <p:sp>
        <p:nvSpPr>
          <p:cNvPr id="11" name="TextBox 10"/>
          <p:cNvSpPr txBox="1"/>
          <p:nvPr/>
        </p:nvSpPr>
        <p:spPr>
          <a:xfrm>
            <a:off x="4680649" y="4953432"/>
            <a:ext cx="1666874" cy="338554"/>
          </a:xfrm>
          <a:prstGeom prst="rect">
            <a:avLst/>
          </a:prstGeom>
          <a:noFill/>
          <a:ln>
            <a:noFill/>
          </a:ln>
        </p:spPr>
        <p:txBody>
          <a:bodyPr wrap="square" rtlCol="0">
            <a:spAutoFit/>
          </a:bodyPr>
          <a:lstStyle/>
          <a:p>
            <a:pPr algn="ctr"/>
            <a:r>
              <a:rPr lang="en-US" sz="1600" b="1" dirty="0"/>
              <a:t>Troy Levanen</a:t>
            </a:r>
          </a:p>
        </p:txBody>
      </p:sp>
      <p:sp>
        <p:nvSpPr>
          <p:cNvPr id="12" name="TextBox 11">
            <a:extLst>
              <a:ext uri="{FF2B5EF4-FFF2-40B4-BE49-F238E27FC236}">
                <a16:creationId xmlns:a16="http://schemas.microsoft.com/office/drawing/2014/main" id="{335E0EF6-41FD-46FC-BDDD-2ABF47AFD687}"/>
              </a:ext>
            </a:extLst>
          </p:cNvPr>
          <p:cNvSpPr txBox="1"/>
          <p:nvPr/>
        </p:nvSpPr>
        <p:spPr>
          <a:xfrm>
            <a:off x="308907" y="152881"/>
            <a:ext cx="8539818" cy="558743"/>
          </a:xfrm>
          <a:prstGeom prst="rect">
            <a:avLst/>
          </a:prstGeom>
          <a:noFill/>
        </p:spPr>
        <p:txBody>
          <a:bodyPr wrap="square">
            <a:spAutoFit/>
          </a:bodyPr>
          <a:lstStyle/>
          <a:p>
            <a:pPr marL="0" marR="0" algn="ctr">
              <a:lnSpc>
                <a:spcPct val="115000"/>
              </a:lnSpc>
              <a:spcBef>
                <a:spcPts val="0"/>
              </a:spcBef>
              <a:spcAft>
                <a:spcPts val="1000"/>
              </a:spcAft>
            </a:pPr>
            <a:r>
              <a:rPr lang="en-US" sz="2800" b="1" dirty="0">
                <a:solidFill>
                  <a:schemeClr val="bg1"/>
                </a:solidFill>
                <a:effectLst/>
                <a:latin typeface="Calibri Light" panose="020F0302020204030204" pitchFamily="34" charset="0"/>
                <a:ea typeface="Calibri" panose="020F0502020204030204" pitchFamily="34" charset="0"/>
                <a:cs typeface="Calibri Light" panose="020F0302020204030204" pitchFamily="34" charset="0"/>
              </a:rPr>
              <a:t>BSC USA Steering Committee Departing Members 2021</a:t>
            </a:r>
          </a:p>
        </p:txBody>
      </p:sp>
      <p:graphicFrame>
        <p:nvGraphicFramePr>
          <p:cNvPr id="13" name="Table 12">
            <a:extLst>
              <a:ext uri="{FF2B5EF4-FFF2-40B4-BE49-F238E27FC236}">
                <a16:creationId xmlns:a16="http://schemas.microsoft.com/office/drawing/2014/main" id="{73541734-6FBF-4B3C-99E7-76E177A79AE5}"/>
              </a:ext>
            </a:extLst>
          </p:cNvPr>
          <p:cNvGraphicFramePr>
            <a:graphicFrameLocks noGrp="1"/>
          </p:cNvGraphicFramePr>
          <p:nvPr>
            <p:extLst>
              <p:ext uri="{D42A27DB-BD31-4B8C-83A1-F6EECF244321}">
                <p14:modId xmlns:p14="http://schemas.microsoft.com/office/powerpoint/2010/main" val="1303596730"/>
              </p:ext>
            </p:extLst>
          </p:nvPr>
        </p:nvGraphicFramePr>
        <p:xfrm>
          <a:off x="603538" y="1236271"/>
          <a:ext cx="7886700" cy="1154750"/>
        </p:xfrm>
        <a:graphic>
          <a:graphicData uri="http://schemas.openxmlformats.org/drawingml/2006/table">
            <a:tbl>
              <a:tblPr firstRow="1" lastRow="1"/>
              <a:tblGrid>
                <a:gridCol w="1864416">
                  <a:extLst>
                    <a:ext uri="{9D8B030D-6E8A-4147-A177-3AD203B41FA5}">
                      <a16:colId xmlns:a16="http://schemas.microsoft.com/office/drawing/2014/main" val="2799017836"/>
                    </a:ext>
                  </a:extLst>
                </a:gridCol>
                <a:gridCol w="2490620">
                  <a:extLst>
                    <a:ext uri="{9D8B030D-6E8A-4147-A177-3AD203B41FA5}">
                      <a16:colId xmlns:a16="http://schemas.microsoft.com/office/drawing/2014/main" val="2633121780"/>
                    </a:ext>
                  </a:extLst>
                </a:gridCol>
                <a:gridCol w="3531664">
                  <a:extLst>
                    <a:ext uri="{9D8B030D-6E8A-4147-A177-3AD203B41FA5}">
                      <a16:colId xmlns:a16="http://schemas.microsoft.com/office/drawing/2014/main" val="1020562156"/>
                    </a:ext>
                  </a:extLst>
                </a:gridCol>
              </a:tblGrid>
              <a:tr h="0">
                <a:tc>
                  <a:txBody>
                    <a:bodyPr/>
                    <a:lstStyle/>
                    <a:p>
                      <a:pPr marL="0" marR="0">
                        <a:lnSpc>
                          <a:spcPct val="115000"/>
                        </a:lnSpc>
                        <a:spcBef>
                          <a:spcPts val="0"/>
                        </a:spcBef>
                        <a:spcAft>
                          <a:spcPts val="0"/>
                        </a:spcAft>
                      </a:pPr>
                      <a:r>
                        <a:rPr lang="en-US" sz="14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NAME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F81BD"/>
                    </a:solidFill>
                  </a:tcPr>
                </a:tc>
                <a:tc>
                  <a:txBody>
                    <a:bodyPr/>
                    <a:lstStyle/>
                    <a:p>
                      <a:pPr marL="0" marR="0">
                        <a:lnSpc>
                          <a:spcPct val="115000"/>
                        </a:lnSpc>
                        <a:spcBef>
                          <a:spcPts val="0"/>
                        </a:spcBef>
                        <a:spcAft>
                          <a:spcPts val="0"/>
                        </a:spcAft>
                      </a:pPr>
                      <a:r>
                        <a:rPr lang="en-US" sz="14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COMPANY</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F81BD"/>
                    </a:solidFill>
                  </a:tcPr>
                </a:tc>
                <a:tc>
                  <a:txBody>
                    <a:bodyPr/>
                    <a:lstStyle/>
                    <a:p>
                      <a:pPr marL="0" marR="0">
                        <a:lnSpc>
                          <a:spcPct val="115000"/>
                        </a:lnSpc>
                        <a:spcBef>
                          <a:spcPts val="0"/>
                        </a:spcBef>
                        <a:spcAft>
                          <a:spcPts val="0"/>
                        </a:spcAft>
                      </a:pPr>
                      <a:r>
                        <a:rPr lang="en-US" sz="14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INDUSTRY GROUP</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F81BD"/>
                    </a:solidFill>
                  </a:tcPr>
                </a:tc>
                <a:extLst>
                  <a:ext uri="{0D108BD9-81ED-4DB2-BD59-A6C34878D82A}">
                    <a16:rowId xmlns:a16="http://schemas.microsoft.com/office/drawing/2014/main" val="633456097"/>
                  </a:ext>
                </a:extLst>
              </a:tr>
              <a:tr h="0">
                <a:tc>
                  <a:txBody>
                    <a:bodyPr/>
                    <a:lstStyle/>
                    <a:p>
                      <a:pPr marL="0" marR="0">
                        <a:lnSpc>
                          <a:spcPct val="115000"/>
                        </a:lnSpc>
                        <a:spcBef>
                          <a:spcPts val="0"/>
                        </a:spcBef>
                        <a:spcAft>
                          <a:spcPts val="0"/>
                        </a:spcAf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Travis Guerrant</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USDA</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USDA</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05501953"/>
                  </a:ext>
                </a:extLst>
              </a:tr>
              <a:tr h="0">
                <a:tc>
                  <a:txBody>
                    <a:bodyPr/>
                    <a:lstStyle/>
                    <a:p>
                      <a:pPr marL="0" marR="0">
                        <a:lnSpc>
                          <a:spcPct val="115000"/>
                        </a:lnSpc>
                        <a:spcBef>
                          <a:spcPts val="0"/>
                        </a:spcBef>
                        <a:spcAft>
                          <a:spcPts val="0"/>
                        </a:spcAf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Dave Moore</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Strategic Results</a:t>
                      </a:r>
                    </a:p>
                  </a:txBody>
                  <a:tcPr marL="68580" marR="68580" marT="0" marB="0">
                    <a:lnL>
                      <a:noFill/>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Private Sector Services</a:t>
                      </a: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423720572"/>
                  </a:ext>
                </a:extLst>
              </a:tr>
              <a:tr h="0">
                <a:tc>
                  <a:txBody>
                    <a:bodyPr/>
                    <a:lstStyle/>
                    <a:p>
                      <a:pPr marL="0" marR="0">
                        <a:lnSpc>
                          <a:spcPct val="115000"/>
                        </a:lnSpc>
                        <a:spcBef>
                          <a:spcPts val="0"/>
                        </a:spcBef>
                        <a:spcAft>
                          <a:spcPts val="0"/>
                        </a:spcAf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Troy Levanen </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nSpc>
                          <a:spcPct val="115000"/>
                        </a:lnSpc>
                        <a:spcBef>
                          <a:spcPts val="0"/>
                        </a:spcBef>
                        <a:spcAft>
                          <a:spcPts val="0"/>
                        </a:spcAft>
                        <a:tabLst>
                          <a:tab pos="228600" algn="dec"/>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Alaska Airlines</a:t>
                      </a:r>
                    </a:p>
                  </a:txBody>
                  <a:tcPr marL="68580" marR="68580" marT="0" marB="0">
                    <a:lnL>
                      <a:noFill/>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Airlines</a:t>
                      </a: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164831906"/>
                  </a:ext>
                </a:extLst>
              </a:tr>
              <a:tr h="0">
                <a:tc>
                  <a:txBody>
                    <a:bodyPr/>
                    <a:lstStyle/>
                    <a:p>
                      <a:pPr marL="0" marR="0">
                        <a:lnSpc>
                          <a:spcPct val="115000"/>
                        </a:lnSpc>
                        <a:spcBef>
                          <a:spcPts val="0"/>
                        </a:spcBef>
                        <a:spcAft>
                          <a:spcPts val="0"/>
                        </a:spcAf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Michael Stephens</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Dane County Airport Authority</a:t>
                      </a: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marL="0" marR="0">
                        <a:lnSpc>
                          <a:spcPct val="115000"/>
                        </a:lnSpc>
                        <a:spcBef>
                          <a:spcPts val="0"/>
                        </a:spcBef>
                        <a:spcAft>
                          <a:spcPts val="0"/>
                        </a:spcAft>
                        <a:tabLst>
                          <a:tab pos="228600" algn="dec"/>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Chair - Outreach &amp; Education Subcommittee</a:t>
                      </a: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36533365"/>
                  </a:ext>
                </a:extLst>
              </a:tr>
            </a:tbl>
          </a:graphicData>
        </a:graphic>
      </p:graphicFrame>
    </p:spTree>
    <p:extLst>
      <p:ext uri="{BB962C8B-B14F-4D97-AF65-F5344CB8AC3E}">
        <p14:creationId xmlns:p14="http://schemas.microsoft.com/office/powerpoint/2010/main" val="22603372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92000">
              <a:schemeClr val="bg2">
                <a:lumMod val="75000"/>
              </a:schemeClr>
            </a:gs>
          </a:gsLst>
          <a:lin ang="5400000" scaled="1"/>
        </a:gradFill>
        <a:effectLst/>
      </p:bgPr>
    </p:bg>
    <p:spTree>
      <p:nvGrpSpPr>
        <p:cNvPr id="1" name=""/>
        <p:cNvGrpSpPr/>
        <p:nvPr/>
      </p:nvGrpSpPr>
      <p:grpSpPr>
        <a:xfrm>
          <a:off x="0" y="0"/>
          <a:ext cx="0" cy="0"/>
          <a:chOff x="0" y="0"/>
          <a:chExt cx="0" cy="0"/>
        </a:xfrm>
      </p:grpSpPr>
      <p:graphicFrame>
        <p:nvGraphicFramePr>
          <p:cNvPr id="19" name="Table 18">
            <a:extLst>
              <a:ext uri="{FF2B5EF4-FFF2-40B4-BE49-F238E27FC236}">
                <a16:creationId xmlns:a16="http://schemas.microsoft.com/office/drawing/2014/main" id="{59F04424-CA5E-42D3-AE70-181241E5C16E}"/>
              </a:ext>
            </a:extLst>
          </p:cNvPr>
          <p:cNvGraphicFramePr>
            <a:graphicFrameLocks noGrp="1"/>
          </p:cNvGraphicFramePr>
          <p:nvPr>
            <p:extLst>
              <p:ext uri="{D42A27DB-BD31-4B8C-83A1-F6EECF244321}">
                <p14:modId xmlns:p14="http://schemas.microsoft.com/office/powerpoint/2010/main" val="4136209642"/>
              </p:ext>
            </p:extLst>
          </p:nvPr>
        </p:nvGraphicFramePr>
        <p:xfrm>
          <a:off x="621877" y="761245"/>
          <a:ext cx="7886699" cy="1616650"/>
        </p:xfrm>
        <a:graphic>
          <a:graphicData uri="http://schemas.openxmlformats.org/drawingml/2006/table">
            <a:tbl>
              <a:tblPr firstRow="1" lastRow="1"/>
              <a:tblGrid>
                <a:gridCol w="1865993">
                  <a:extLst>
                    <a:ext uri="{9D8B030D-6E8A-4147-A177-3AD203B41FA5}">
                      <a16:colId xmlns:a16="http://schemas.microsoft.com/office/drawing/2014/main" val="2284004262"/>
                    </a:ext>
                  </a:extLst>
                </a:gridCol>
                <a:gridCol w="2506393">
                  <a:extLst>
                    <a:ext uri="{9D8B030D-6E8A-4147-A177-3AD203B41FA5}">
                      <a16:colId xmlns:a16="http://schemas.microsoft.com/office/drawing/2014/main" val="1698139277"/>
                    </a:ext>
                  </a:extLst>
                </a:gridCol>
                <a:gridCol w="3514313">
                  <a:extLst>
                    <a:ext uri="{9D8B030D-6E8A-4147-A177-3AD203B41FA5}">
                      <a16:colId xmlns:a16="http://schemas.microsoft.com/office/drawing/2014/main" val="263567655"/>
                    </a:ext>
                  </a:extLst>
                </a:gridCol>
              </a:tblGrid>
              <a:tr h="171566">
                <a:tc>
                  <a:txBody>
                    <a:bodyPr/>
                    <a:lstStyle/>
                    <a:p>
                      <a:pPr marL="0" marR="0">
                        <a:lnSpc>
                          <a:spcPct val="115000"/>
                        </a:lnSpc>
                        <a:spcBef>
                          <a:spcPts val="0"/>
                        </a:spcBef>
                        <a:spcAft>
                          <a:spcPts val="0"/>
                        </a:spcAft>
                      </a:pPr>
                      <a:r>
                        <a:rPr lang="en-US" sz="14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NAME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F81BD"/>
                    </a:solidFill>
                  </a:tcPr>
                </a:tc>
                <a:tc>
                  <a:txBody>
                    <a:bodyPr/>
                    <a:lstStyle/>
                    <a:p>
                      <a:pPr marL="0" marR="0">
                        <a:lnSpc>
                          <a:spcPct val="115000"/>
                        </a:lnSpc>
                        <a:spcBef>
                          <a:spcPts val="0"/>
                        </a:spcBef>
                        <a:spcAft>
                          <a:spcPts val="0"/>
                        </a:spcAft>
                      </a:pPr>
                      <a:r>
                        <a:rPr lang="en-US" sz="14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COMPANY</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F81BD"/>
                    </a:solidFill>
                  </a:tcPr>
                </a:tc>
                <a:tc>
                  <a:txBody>
                    <a:bodyPr/>
                    <a:lstStyle/>
                    <a:p>
                      <a:pPr marL="0" marR="0">
                        <a:lnSpc>
                          <a:spcPct val="115000"/>
                        </a:lnSpc>
                        <a:spcBef>
                          <a:spcPts val="0"/>
                        </a:spcBef>
                        <a:spcAft>
                          <a:spcPts val="0"/>
                        </a:spcAft>
                      </a:pPr>
                      <a:r>
                        <a:rPr lang="en-US" sz="1400" b="1"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INDUSTRY GROUP</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F81BD"/>
                    </a:solidFill>
                  </a:tcPr>
                </a:tc>
                <a:extLst>
                  <a:ext uri="{0D108BD9-81ED-4DB2-BD59-A6C34878D82A}">
                    <a16:rowId xmlns:a16="http://schemas.microsoft.com/office/drawing/2014/main" val="3143038603"/>
                  </a:ext>
                </a:extLst>
              </a:tr>
              <a:tr h="171566">
                <a:tc>
                  <a:txBody>
                    <a:bodyPr/>
                    <a:lstStyle/>
                    <a:p>
                      <a:pPr marL="0" marR="0">
                        <a:lnSpc>
                          <a:spcPct val="115000"/>
                        </a:lnSpc>
                        <a:spcBef>
                          <a:spcPts val="0"/>
                        </a:spcBef>
                        <a:spcAft>
                          <a:spcPts val="0"/>
                        </a:spcAf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Amy Reed</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FAA</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FAA</a:t>
                      </a:r>
                      <a:endParaRPr lang="en-US"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21607016"/>
                  </a:ext>
                </a:extLst>
              </a:tr>
              <a:tr h="171566">
                <a:tc>
                  <a:txBody>
                    <a:bodyPr/>
                    <a:lstStyle/>
                    <a:p>
                      <a:pPr marL="0" marR="0">
                        <a:lnSpc>
                          <a:spcPct val="115000"/>
                        </a:lnSpc>
                        <a:spcBef>
                          <a:spcPts val="0"/>
                        </a:spcBef>
                        <a:spcAft>
                          <a:spcPts val="0"/>
                        </a:spcAf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Joe Barnes</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Lumen International, Inc.</a:t>
                      </a:r>
                    </a:p>
                  </a:txBody>
                  <a:tcPr marL="64833" marR="64833" marT="0" marB="0">
                    <a:lnL>
                      <a:noFill/>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Private Sector Services</a:t>
                      </a:r>
                    </a:p>
                  </a:txBody>
                  <a:tcPr marL="64833" marR="64833" marT="0" marB="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191652463"/>
                  </a:ext>
                </a:extLst>
              </a:tr>
              <a:tr h="171566">
                <a:tc>
                  <a:txBody>
                    <a:bodyPr/>
                    <a:lstStyle/>
                    <a:p>
                      <a:pPr marL="0" marR="0">
                        <a:lnSpc>
                          <a:spcPct val="115000"/>
                        </a:lnSpc>
                        <a:spcBef>
                          <a:spcPts val="0"/>
                        </a:spcBef>
                        <a:spcAft>
                          <a:spcPts val="0"/>
                        </a:spcAf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Jay Tischendorf</a:t>
                      </a:r>
                      <a:endParaRPr lang="en-US"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AERIE Institute</a:t>
                      </a:r>
                    </a:p>
                  </a:txBody>
                  <a:tcPr marL="64833" marR="64833" marT="0" marB="0">
                    <a:lnL>
                      <a:noFill/>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General</a:t>
                      </a:r>
                    </a:p>
                  </a:txBody>
                  <a:tcPr marL="64833" marR="64833" marT="0" marB="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806726791"/>
                  </a:ext>
                </a:extLst>
              </a:tr>
              <a:tr h="171566">
                <a:tc>
                  <a:txBody>
                    <a:bodyPr/>
                    <a:lstStyle/>
                    <a:p>
                      <a:pPr marL="0" marR="0">
                        <a:lnSpc>
                          <a:spcPct val="115000"/>
                        </a:lnSpc>
                        <a:spcBef>
                          <a:spcPts val="0"/>
                        </a:spcBef>
                        <a:spcAft>
                          <a:spcPts val="0"/>
                        </a:spcAf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Alison Doran</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ERS</a:t>
                      </a:r>
                    </a:p>
                  </a:txBody>
                  <a:tcPr marL="64833" marR="64833" marT="0" marB="0">
                    <a:lnL>
                      <a:noFill/>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Private Sector Services</a:t>
                      </a:r>
                    </a:p>
                  </a:txBody>
                  <a:tcPr marL="64833" marR="64833" marT="0" marB="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1098511"/>
                  </a:ext>
                </a:extLst>
              </a:tr>
              <a:tr h="0">
                <a:tc>
                  <a:txBody>
                    <a:bodyPr/>
                    <a:lstStyle/>
                    <a:p>
                      <a:pPr marL="0" marR="0">
                        <a:lnSpc>
                          <a:spcPct val="115000"/>
                        </a:lnSpc>
                        <a:spcBef>
                          <a:spcPts val="0"/>
                        </a:spcBef>
                        <a:spcAft>
                          <a:spcPts val="0"/>
                        </a:spcAf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Matthew Powers</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Dane County Airport Authority</a:t>
                      </a:r>
                    </a:p>
                  </a:txBody>
                  <a:tcPr marL="64833" marR="64833" marT="0" marB="0">
                    <a:lnL>
                      <a:noFill/>
                    </a:lnL>
                    <a:lnR>
                      <a:noFill/>
                    </a:lnR>
                    <a:lnT>
                      <a:noFill/>
                    </a:lnT>
                    <a:lnB>
                      <a:noFill/>
                    </a:lnB>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Chair - Outreach &amp; Education Subcommittee</a:t>
                      </a:r>
                    </a:p>
                  </a:txBody>
                  <a:tcPr marL="64833" marR="64833" marT="0" marB="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220460609"/>
                  </a:ext>
                </a:extLst>
              </a:tr>
              <a:tr h="171566">
                <a:tc>
                  <a:txBody>
                    <a:bodyPr/>
                    <a:lstStyle/>
                    <a:p>
                      <a:pPr marL="0" marR="0">
                        <a:lnSpc>
                          <a:spcPct val="115000"/>
                        </a:lnSpc>
                        <a:spcBef>
                          <a:spcPts val="0"/>
                        </a:spcBef>
                        <a:spcAft>
                          <a:spcPts val="0"/>
                        </a:spcAf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Antoine Pilon</a:t>
                      </a:r>
                      <a:endParaRPr lang="en-US" sz="1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tc>
                  <a:txBody>
                    <a:bodyPr/>
                    <a:lstStyle/>
                    <a:p>
                      <a:pPr marL="0" marR="0">
                        <a:lnSpc>
                          <a:spcPct val="115000"/>
                        </a:lnSpc>
                        <a:spcBef>
                          <a:spcPts val="0"/>
                        </a:spcBef>
                        <a:spcAft>
                          <a:spcPts val="0"/>
                        </a:spcAft>
                        <a:tabLst>
                          <a:tab pos="228600" algn="dec"/>
                        </a:tabLst>
                      </a:pPr>
                      <a:r>
                        <a:rPr lang="en-US" sz="1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Airbus</a:t>
                      </a:r>
                    </a:p>
                  </a:txBody>
                  <a:tcPr marL="64833" marR="64833"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marL="0" marR="0">
                        <a:lnSpc>
                          <a:spcPct val="115000"/>
                        </a:lnSpc>
                        <a:spcBef>
                          <a:spcPts val="0"/>
                        </a:spcBef>
                        <a:spcAft>
                          <a:spcPts val="0"/>
                        </a:spcAft>
                        <a:tabLst>
                          <a:tab pos="228600" algn="dec"/>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Industry Liaison</a:t>
                      </a:r>
                    </a:p>
                  </a:txBody>
                  <a:tcPr marL="64833" marR="64833"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54204201"/>
                  </a:ext>
                </a:extLst>
              </a:tr>
            </a:tbl>
          </a:graphicData>
        </a:graphic>
      </p:graphicFrame>
      <p:pic>
        <p:nvPicPr>
          <p:cNvPr id="4" name="Picture 3"/>
          <p:cNvPicPr>
            <a:picLocks noChangeAspect="1"/>
          </p:cNvPicPr>
          <p:nvPr/>
        </p:nvPicPr>
        <p:blipFill rotWithShape="1">
          <a:blip r:embed="rId2"/>
          <a:srcRect l="15329"/>
          <a:stretch/>
        </p:blipFill>
        <p:spPr>
          <a:xfrm>
            <a:off x="5299186" y="4943203"/>
            <a:ext cx="1624796" cy="1803565"/>
          </a:xfrm>
          <a:prstGeom prst="rect">
            <a:avLst/>
          </a:prstGeom>
          <a:ln>
            <a:solidFill>
              <a:schemeClr val="tx1"/>
            </a:solidFill>
          </a:ln>
        </p:spPr>
      </p:pic>
      <p:pic>
        <p:nvPicPr>
          <p:cNvPr id="5" name="Picture 4"/>
          <p:cNvPicPr>
            <a:picLocks noChangeAspect="1"/>
          </p:cNvPicPr>
          <p:nvPr/>
        </p:nvPicPr>
        <p:blipFill>
          <a:blip r:embed="rId3"/>
          <a:stretch>
            <a:fillRect/>
          </a:stretch>
        </p:blipFill>
        <p:spPr>
          <a:xfrm>
            <a:off x="463424" y="2505092"/>
            <a:ext cx="1905000" cy="1905000"/>
          </a:xfrm>
          <a:prstGeom prst="rect">
            <a:avLst/>
          </a:prstGeom>
          <a:ln>
            <a:solidFill>
              <a:schemeClr val="tx1"/>
            </a:solidFill>
          </a:ln>
        </p:spPr>
      </p:pic>
      <p:pic>
        <p:nvPicPr>
          <p:cNvPr id="6" name="Picture 5"/>
          <p:cNvPicPr>
            <a:picLocks noChangeAspect="1"/>
          </p:cNvPicPr>
          <p:nvPr/>
        </p:nvPicPr>
        <p:blipFill>
          <a:blip r:embed="rId4"/>
          <a:stretch>
            <a:fillRect/>
          </a:stretch>
        </p:blipFill>
        <p:spPr>
          <a:xfrm>
            <a:off x="2877942" y="2505092"/>
            <a:ext cx="1428750" cy="1905000"/>
          </a:xfrm>
          <a:prstGeom prst="rect">
            <a:avLst/>
          </a:prstGeom>
          <a:ln>
            <a:solidFill>
              <a:schemeClr val="tx1"/>
            </a:solidFill>
          </a:ln>
        </p:spPr>
      </p:pic>
      <p:pic>
        <p:nvPicPr>
          <p:cNvPr id="7" name="Picture 6"/>
          <p:cNvPicPr>
            <a:picLocks noChangeAspect="1"/>
          </p:cNvPicPr>
          <p:nvPr/>
        </p:nvPicPr>
        <p:blipFill>
          <a:blip r:embed="rId5"/>
          <a:stretch>
            <a:fillRect/>
          </a:stretch>
        </p:blipFill>
        <p:spPr>
          <a:xfrm>
            <a:off x="4911007" y="2505092"/>
            <a:ext cx="1511711" cy="1905000"/>
          </a:xfrm>
          <a:prstGeom prst="rect">
            <a:avLst/>
          </a:prstGeom>
          <a:ln>
            <a:solidFill>
              <a:schemeClr val="tx1"/>
            </a:solidFill>
          </a:ln>
        </p:spPr>
      </p:pic>
      <p:pic>
        <p:nvPicPr>
          <p:cNvPr id="8" name="Picture 7"/>
          <p:cNvPicPr>
            <a:picLocks noChangeAspect="1"/>
          </p:cNvPicPr>
          <p:nvPr/>
        </p:nvPicPr>
        <p:blipFill>
          <a:blip r:embed="rId6"/>
          <a:stretch>
            <a:fillRect/>
          </a:stretch>
        </p:blipFill>
        <p:spPr>
          <a:xfrm>
            <a:off x="2107790" y="4831641"/>
            <a:ext cx="1175570" cy="1896155"/>
          </a:xfrm>
          <a:prstGeom prst="rect">
            <a:avLst/>
          </a:prstGeom>
          <a:ln>
            <a:solidFill>
              <a:schemeClr val="tx1"/>
            </a:solidFill>
          </a:ln>
        </p:spPr>
      </p:pic>
      <p:pic>
        <p:nvPicPr>
          <p:cNvPr id="9" name="Picture 8"/>
          <p:cNvPicPr>
            <a:picLocks noChangeAspect="1"/>
          </p:cNvPicPr>
          <p:nvPr/>
        </p:nvPicPr>
        <p:blipFill>
          <a:blip r:embed="rId7"/>
          <a:stretch>
            <a:fillRect/>
          </a:stretch>
        </p:blipFill>
        <p:spPr>
          <a:xfrm>
            <a:off x="6923982" y="2505092"/>
            <a:ext cx="1815603" cy="1815603"/>
          </a:xfrm>
          <a:prstGeom prst="rect">
            <a:avLst/>
          </a:prstGeom>
          <a:ln>
            <a:solidFill>
              <a:schemeClr val="tx1"/>
            </a:solidFill>
          </a:ln>
        </p:spPr>
      </p:pic>
      <p:sp>
        <p:nvSpPr>
          <p:cNvPr id="10" name="TextBox 9"/>
          <p:cNvSpPr txBox="1"/>
          <p:nvPr/>
        </p:nvSpPr>
        <p:spPr>
          <a:xfrm>
            <a:off x="463424" y="4455671"/>
            <a:ext cx="1905000" cy="338554"/>
          </a:xfrm>
          <a:prstGeom prst="rect">
            <a:avLst/>
          </a:prstGeom>
          <a:noFill/>
          <a:ln>
            <a:noFill/>
          </a:ln>
        </p:spPr>
        <p:txBody>
          <a:bodyPr wrap="square" rtlCol="0">
            <a:spAutoFit/>
          </a:bodyPr>
          <a:lstStyle/>
          <a:p>
            <a:pPr algn="ctr"/>
            <a:r>
              <a:rPr lang="en-US" sz="1600" b="1" dirty="0"/>
              <a:t>Amy Reed</a:t>
            </a:r>
          </a:p>
        </p:txBody>
      </p:sp>
      <p:sp>
        <p:nvSpPr>
          <p:cNvPr id="11" name="TextBox 10"/>
          <p:cNvSpPr txBox="1"/>
          <p:nvPr/>
        </p:nvSpPr>
        <p:spPr>
          <a:xfrm>
            <a:off x="2695575" y="4447508"/>
            <a:ext cx="1815603" cy="338554"/>
          </a:xfrm>
          <a:prstGeom prst="rect">
            <a:avLst/>
          </a:prstGeom>
          <a:noFill/>
          <a:ln>
            <a:noFill/>
          </a:ln>
        </p:spPr>
        <p:txBody>
          <a:bodyPr wrap="square" rtlCol="0">
            <a:spAutoFit/>
          </a:bodyPr>
          <a:lstStyle/>
          <a:p>
            <a:pPr algn="ctr"/>
            <a:r>
              <a:rPr lang="en-US" sz="1600" b="1" dirty="0"/>
              <a:t>Jay Tischendorf</a:t>
            </a:r>
          </a:p>
        </p:txBody>
      </p:sp>
      <p:sp>
        <p:nvSpPr>
          <p:cNvPr id="12" name="TextBox 11"/>
          <p:cNvSpPr txBox="1"/>
          <p:nvPr/>
        </p:nvSpPr>
        <p:spPr>
          <a:xfrm>
            <a:off x="4911007" y="4462672"/>
            <a:ext cx="1511711" cy="338554"/>
          </a:xfrm>
          <a:prstGeom prst="rect">
            <a:avLst/>
          </a:prstGeom>
          <a:noFill/>
          <a:ln>
            <a:noFill/>
          </a:ln>
        </p:spPr>
        <p:txBody>
          <a:bodyPr wrap="square" rtlCol="0">
            <a:spAutoFit/>
          </a:bodyPr>
          <a:lstStyle/>
          <a:p>
            <a:pPr algn="ctr"/>
            <a:r>
              <a:rPr lang="en-US" sz="1600" b="1" dirty="0"/>
              <a:t>Joe Barnes</a:t>
            </a:r>
          </a:p>
        </p:txBody>
      </p:sp>
      <p:sp>
        <p:nvSpPr>
          <p:cNvPr id="13" name="TextBox 12"/>
          <p:cNvSpPr txBox="1"/>
          <p:nvPr/>
        </p:nvSpPr>
        <p:spPr>
          <a:xfrm>
            <a:off x="6923981" y="4410092"/>
            <a:ext cx="1815603" cy="338554"/>
          </a:xfrm>
          <a:prstGeom prst="rect">
            <a:avLst/>
          </a:prstGeom>
          <a:noFill/>
          <a:ln>
            <a:noFill/>
          </a:ln>
        </p:spPr>
        <p:txBody>
          <a:bodyPr wrap="square" rtlCol="0">
            <a:spAutoFit/>
          </a:bodyPr>
          <a:lstStyle/>
          <a:p>
            <a:pPr algn="ctr"/>
            <a:r>
              <a:rPr lang="en-US" sz="1600" b="1" dirty="0"/>
              <a:t>Antoine Pilon</a:t>
            </a:r>
          </a:p>
        </p:txBody>
      </p:sp>
      <p:sp>
        <p:nvSpPr>
          <p:cNvPr id="14" name="TextBox 13"/>
          <p:cNvSpPr txBox="1"/>
          <p:nvPr/>
        </p:nvSpPr>
        <p:spPr>
          <a:xfrm>
            <a:off x="807380" y="5448556"/>
            <a:ext cx="1217088" cy="584775"/>
          </a:xfrm>
          <a:prstGeom prst="rect">
            <a:avLst/>
          </a:prstGeom>
          <a:noFill/>
          <a:ln>
            <a:noFill/>
          </a:ln>
        </p:spPr>
        <p:txBody>
          <a:bodyPr wrap="square" rtlCol="0">
            <a:spAutoFit/>
          </a:bodyPr>
          <a:lstStyle/>
          <a:p>
            <a:pPr algn="ctr"/>
            <a:r>
              <a:rPr lang="en-US" sz="1600" b="1" dirty="0"/>
              <a:t>Alison Doran</a:t>
            </a:r>
          </a:p>
        </p:txBody>
      </p:sp>
      <p:sp>
        <p:nvSpPr>
          <p:cNvPr id="15" name="TextBox 14"/>
          <p:cNvSpPr txBox="1"/>
          <p:nvPr/>
        </p:nvSpPr>
        <p:spPr>
          <a:xfrm>
            <a:off x="6923981" y="5552597"/>
            <a:ext cx="1217088" cy="584775"/>
          </a:xfrm>
          <a:prstGeom prst="rect">
            <a:avLst/>
          </a:prstGeom>
          <a:noFill/>
          <a:ln>
            <a:noFill/>
          </a:ln>
        </p:spPr>
        <p:txBody>
          <a:bodyPr wrap="square" rtlCol="0">
            <a:spAutoFit/>
          </a:bodyPr>
          <a:lstStyle/>
          <a:p>
            <a:pPr algn="ctr"/>
            <a:r>
              <a:rPr lang="en-US" sz="1600" b="1" dirty="0"/>
              <a:t>Matthew Powers</a:t>
            </a:r>
          </a:p>
        </p:txBody>
      </p:sp>
      <p:sp>
        <p:nvSpPr>
          <p:cNvPr id="18" name="TextBox 17">
            <a:extLst>
              <a:ext uri="{FF2B5EF4-FFF2-40B4-BE49-F238E27FC236}">
                <a16:creationId xmlns:a16="http://schemas.microsoft.com/office/drawing/2014/main" id="{D94BECE0-9141-4A77-8DF7-1937C8CE6621}"/>
              </a:ext>
            </a:extLst>
          </p:cNvPr>
          <p:cNvSpPr txBox="1"/>
          <p:nvPr/>
        </p:nvSpPr>
        <p:spPr>
          <a:xfrm>
            <a:off x="228600" y="134152"/>
            <a:ext cx="8601075" cy="558743"/>
          </a:xfrm>
          <a:prstGeom prst="rect">
            <a:avLst/>
          </a:prstGeom>
          <a:noFill/>
        </p:spPr>
        <p:txBody>
          <a:bodyPr wrap="square">
            <a:spAutoFit/>
          </a:bodyPr>
          <a:lstStyle/>
          <a:p>
            <a:pPr marL="0" marR="0" algn="ctr">
              <a:lnSpc>
                <a:spcPct val="115000"/>
              </a:lnSpc>
              <a:spcBef>
                <a:spcPts val="0"/>
              </a:spcBef>
              <a:spcAft>
                <a:spcPts val="1000"/>
              </a:spcAft>
            </a:pPr>
            <a:r>
              <a:rPr lang="en-US" sz="2800" b="1" dirty="0">
                <a:solidFill>
                  <a:schemeClr val="bg1"/>
                </a:solidFill>
                <a:effectLst/>
                <a:latin typeface="Calibri Light" panose="020F0302020204030204" pitchFamily="34" charset="0"/>
                <a:ea typeface="Calibri" panose="020F0502020204030204" pitchFamily="34" charset="0"/>
                <a:cs typeface="Calibri Light" panose="020F0302020204030204" pitchFamily="34" charset="0"/>
              </a:rPr>
              <a:t>BSC USA Steering Committee Arriving Members 2021</a:t>
            </a:r>
          </a:p>
        </p:txBody>
      </p:sp>
    </p:spTree>
    <p:extLst>
      <p:ext uri="{BB962C8B-B14F-4D97-AF65-F5344CB8AC3E}">
        <p14:creationId xmlns:p14="http://schemas.microsoft.com/office/powerpoint/2010/main" val="30653374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92000">
              <a:schemeClr val="bg2">
                <a:lumMod val="75000"/>
              </a:schemeClr>
            </a:gs>
          </a:gsLst>
          <a:lin ang="5400000" scaled="1"/>
        </a:gra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351379" y="3648810"/>
            <a:ext cx="1664352" cy="1664352"/>
          </a:xfrm>
          <a:prstGeom prst="rect">
            <a:avLst/>
          </a:prstGeom>
          <a:ln>
            <a:solidFill>
              <a:schemeClr val="tx1"/>
            </a:solidFill>
          </a:ln>
        </p:spPr>
      </p:pic>
      <p:pic>
        <p:nvPicPr>
          <p:cNvPr id="7" name="Picture 6"/>
          <p:cNvPicPr>
            <a:picLocks noChangeAspect="1"/>
          </p:cNvPicPr>
          <p:nvPr/>
        </p:nvPicPr>
        <p:blipFill>
          <a:blip r:embed="rId3"/>
          <a:stretch>
            <a:fillRect/>
          </a:stretch>
        </p:blipFill>
        <p:spPr>
          <a:xfrm>
            <a:off x="3739824" y="3651656"/>
            <a:ext cx="1664352" cy="1670449"/>
          </a:xfrm>
          <a:prstGeom prst="rect">
            <a:avLst/>
          </a:prstGeom>
          <a:ln>
            <a:solidFill>
              <a:schemeClr val="tx1"/>
            </a:solidFill>
          </a:ln>
        </p:spPr>
      </p:pic>
      <p:sp>
        <p:nvSpPr>
          <p:cNvPr id="10" name="TextBox 9"/>
          <p:cNvSpPr txBox="1"/>
          <p:nvPr/>
        </p:nvSpPr>
        <p:spPr>
          <a:xfrm>
            <a:off x="344043" y="264014"/>
            <a:ext cx="8455913" cy="523220"/>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r>
              <a:rPr lang="en-US" sz="2800" b="1" dirty="0">
                <a:ln/>
                <a:solidFill>
                  <a:schemeClr val="bg1"/>
                </a:solidFill>
                <a:latin typeface="Calibri Light" panose="020F0302020204030204" pitchFamily="34" charset="0"/>
                <a:cs typeface="Calibri Light" panose="020F0302020204030204" pitchFamily="34" charset="0"/>
              </a:rPr>
              <a:t>BSC USA EXECUTIVE COMMITTEE</a:t>
            </a:r>
          </a:p>
        </p:txBody>
      </p:sp>
      <p:sp>
        <p:nvSpPr>
          <p:cNvPr id="2" name="Rectangle 1"/>
          <p:cNvSpPr/>
          <p:nvPr/>
        </p:nvSpPr>
        <p:spPr>
          <a:xfrm>
            <a:off x="351379" y="5395810"/>
            <a:ext cx="1664352" cy="646331"/>
          </a:xfrm>
          <a:prstGeom prst="rect">
            <a:avLst/>
          </a:prstGeom>
        </p:spPr>
        <p:txBody>
          <a:bodyPr wrap="square">
            <a:spAutoFit/>
          </a:bodyPr>
          <a:lstStyle/>
          <a:p>
            <a:pPr algn="ctr"/>
            <a:r>
              <a:rPr lang="en-US" b="1" dirty="0">
                <a:latin typeface="Calibri" panose="020F0502020204030204" pitchFamily="34" charset="0"/>
                <a:ea typeface="Calibri" panose="020F0502020204030204" pitchFamily="34" charset="0"/>
                <a:cs typeface="Times New Roman" panose="02020603050405020304" pitchFamily="18" charset="0"/>
              </a:rPr>
              <a:t>Nick Atwell</a:t>
            </a:r>
          </a:p>
          <a:p>
            <a:r>
              <a:rPr lang="en-US" b="1" dirty="0">
                <a:latin typeface="Calibri" panose="020F0502020204030204" pitchFamily="34" charset="0"/>
                <a:cs typeface="Times New Roman" panose="02020603050405020304" pitchFamily="18" charset="0"/>
              </a:rPr>
              <a:t>BSC USA Chair</a:t>
            </a:r>
            <a:endParaRPr lang="en-US" b="1" dirty="0"/>
          </a:p>
        </p:txBody>
      </p:sp>
      <p:sp>
        <p:nvSpPr>
          <p:cNvPr id="3" name="Rectangle 2"/>
          <p:cNvSpPr/>
          <p:nvPr/>
        </p:nvSpPr>
        <p:spPr>
          <a:xfrm>
            <a:off x="3552825" y="5395812"/>
            <a:ext cx="2076450" cy="646331"/>
          </a:xfrm>
          <a:prstGeom prst="rect">
            <a:avLst/>
          </a:prstGeom>
        </p:spPr>
        <p:txBody>
          <a:bodyPr wrap="square">
            <a:spAutoFit/>
          </a:bodyPr>
          <a:lstStyle/>
          <a:p>
            <a:pPr algn="ctr"/>
            <a:r>
              <a:rPr lang="en-US" b="1" dirty="0">
                <a:latin typeface="Calibri" panose="020F0502020204030204" pitchFamily="34" charset="0"/>
                <a:ea typeface="Calibri" panose="020F0502020204030204" pitchFamily="34" charset="0"/>
                <a:cs typeface="Times New Roman" panose="02020603050405020304" pitchFamily="18" charset="0"/>
              </a:rPr>
              <a:t>Craig Quick</a:t>
            </a:r>
          </a:p>
          <a:p>
            <a:r>
              <a:rPr lang="en-US" b="1" dirty="0">
                <a:latin typeface="Calibri" panose="020F0502020204030204" pitchFamily="34" charset="0"/>
                <a:cs typeface="Times New Roman" panose="02020603050405020304" pitchFamily="18" charset="0"/>
              </a:rPr>
              <a:t>BSC USA vice-Chair</a:t>
            </a:r>
            <a:endParaRPr lang="en-US" b="1" dirty="0"/>
          </a:p>
        </p:txBody>
      </p:sp>
      <p:sp>
        <p:nvSpPr>
          <p:cNvPr id="8" name="Rectangle 7"/>
          <p:cNvSpPr/>
          <p:nvPr/>
        </p:nvSpPr>
        <p:spPr>
          <a:xfrm>
            <a:off x="6849521" y="5395811"/>
            <a:ext cx="2076450" cy="646331"/>
          </a:xfrm>
          <a:prstGeom prst="rect">
            <a:avLst/>
          </a:prstGeom>
        </p:spPr>
        <p:txBody>
          <a:bodyPr wrap="square">
            <a:spAutoFit/>
          </a:bodyPr>
          <a:lstStyle/>
          <a:p>
            <a:pPr algn="ctr"/>
            <a:r>
              <a:rPr lang="en-US" b="1" dirty="0">
                <a:latin typeface="Calibri" panose="020F0502020204030204" pitchFamily="34" charset="0"/>
                <a:ea typeface="Calibri" panose="020F0502020204030204" pitchFamily="34" charset="0"/>
                <a:cs typeface="Times New Roman" panose="02020603050405020304" pitchFamily="18" charset="0"/>
              </a:rPr>
              <a:t>John Weller</a:t>
            </a:r>
          </a:p>
          <a:p>
            <a:r>
              <a:rPr lang="en-US" b="1" dirty="0">
                <a:latin typeface="Calibri" panose="020F0502020204030204" pitchFamily="34" charset="0"/>
                <a:cs typeface="Times New Roman" panose="02020603050405020304" pitchFamily="18" charset="0"/>
              </a:rPr>
              <a:t>BSC USA past-Chair</a:t>
            </a:r>
            <a:endParaRPr lang="en-US" b="1" dirty="0"/>
          </a:p>
        </p:txBody>
      </p:sp>
      <p:pic>
        <p:nvPicPr>
          <p:cNvPr id="11" name="Picture 10"/>
          <p:cNvPicPr>
            <a:picLocks noChangeAspect="1"/>
          </p:cNvPicPr>
          <p:nvPr/>
        </p:nvPicPr>
        <p:blipFill rotWithShape="1">
          <a:blip r:embed="rId4">
            <a:extLst>
              <a:ext uri="{28A0092B-C50C-407E-A947-70E740481C1C}">
                <a14:useLocalDpi xmlns:a14="http://schemas.microsoft.com/office/drawing/2010/main" val="0"/>
              </a:ext>
            </a:extLst>
          </a:blip>
          <a:srcRect l="14006" r="15198"/>
          <a:stretch/>
        </p:blipFill>
        <p:spPr>
          <a:xfrm>
            <a:off x="7194944" y="3639867"/>
            <a:ext cx="1579472" cy="1673295"/>
          </a:xfrm>
          <a:prstGeom prst="rect">
            <a:avLst/>
          </a:prstGeom>
          <a:ln>
            <a:solidFill>
              <a:schemeClr val="tx1"/>
            </a:solidFill>
          </a:ln>
        </p:spPr>
      </p:pic>
      <p:graphicFrame>
        <p:nvGraphicFramePr>
          <p:cNvPr id="4" name="Table 3">
            <a:extLst>
              <a:ext uri="{FF2B5EF4-FFF2-40B4-BE49-F238E27FC236}">
                <a16:creationId xmlns:a16="http://schemas.microsoft.com/office/drawing/2014/main" id="{167BF192-A773-4109-98B1-3BDED330770E}"/>
              </a:ext>
            </a:extLst>
          </p:cNvPr>
          <p:cNvGraphicFramePr>
            <a:graphicFrameLocks noGrp="1"/>
          </p:cNvGraphicFramePr>
          <p:nvPr>
            <p:extLst>
              <p:ext uri="{D42A27DB-BD31-4B8C-83A1-F6EECF244321}">
                <p14:modId xmlns:p14="http://schemas.microsoft.com/office/powerpoint/2010/main" val="1967735777"/>
              </p:ext>
            </p:extLst>
          </p:nvPr>
        </p:nvGraphicFramePr>
        <p:xfrm>
          <a:off x="344043" y="1189804"/>
          <a:ext cx="8455913" cy="1026795"/>
        </p:xfrm>
        <a:graphic>
          <a:graphicData uri="http://schemas.openxmlformats.org/drawingml/2006/table">
            <a:tbl>
              <a:tblPr firstRow="1" lastRow="1"/>
              <a:tblGrid>
                <a:gridCol w="1871702">
                  <a:extLst>
                    <a:ext uri="{9D8B030D-6E8A-4147-A177-3AD203B41FA5}">
                      <a16:colId xmlns:a16="http://schemas.microsoft.com/office/drawing/2014/main" val="2562018762"/>
                    </a:ext>
                  </a:extLst>
                </a:gridCol>
                <a:gridCol w="2223240">
                  <a:extLst>
                    <a:ext uri="{9D8B030D-6E8A-4147-A177-3AD203B41FA5}">
                      <a16:colId xmlns:a16="http://schemas.microsoft.com/office/drawing/2014/main" val="3836698217"/>
                    </a:ext>
                  </a:extLst>
                </a:gridCol>
                <a:gridCol w="4360971">
                  <a:extLst>
                    <a:ext uri="{9D8B030D-6E8A-4147-A177-3AD203B41FA5}">
                      <a16:colId xmlns:a16="http://schemas.microsoft.com/office/drawing/2014/main" val="3920769507"/>
                    </a:ext>
                  </a:extLst>
                </a:gridCol>
              </a:tblGrid>
              <a:tr h="342265">
                <a:tc>
                  <a:txBody>
                    <a:bodyPr/>
                    <a:lstStyle/>
                    <a:p>
                      <a:pPr marL="0" marR="0" algn="l">
                        <a:lnSpc>
                          <a:spcPct val="115000"/>
                        </a:lnSpc>
                        <a:spcBef>
                          <a:spcPts val="0"/>
                        </a:spcBef>
                        <a:spcAft>
                          <a:spcPts val="0"/>
                        </a:spcAft>
                      </a:pPr>
                      <a:r>
                        <a:rPr lang="en-US"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Nick Atwell</a:t>
                      </a:r>
                      <a:endParaRPr lang="en-US"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865" marR="6286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tc>
                  <a:txBody>
                    <a:bodyPr/>
                    <a:lstStyle/>
                    <a:p>
                      <a:pPr marL="0" marR="0" algn="l">
                        <a:lnSpc>
                          <a:spcPct val="115000"/>
                        </a:lnSpc>
                        <a:spcBef>
                          <a:spcPts val="0"/>
                        </a:spcBef>
                        <a:spcAft>
                          <a:spcPts val="0"/>
                        </a:spcAft>
                      </a:pPr>
                      <a:r>
                        <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Portland (PDX)</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865" marR="6286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tc>
                  <a:txBody>
                    <a:bodyPr/>
                    <a:lstStyle/>
                    <a:p>
                      <a:pPr marL="0" marR="0" algn="l">
                        <a:lnSpc>
                          <a:spcPct val="115000"/>
                        </a:lnSpc>
                        <a:spcBef>
                          <a:spcPts val="0"/>
                        </a:spcBef>
                        <a:spcAft>
                          <a:spcPts val="0"/>
                        </a:spcAft>
                      </a:pPr>
                      <a:r>
                        <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Chair BSC Steering Committee</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865" marR="6286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extLst>
                  <a:ext uri="{0D108BD9-81ED-4DB2-BD59-A6C34878D82A}">
                    <a16:rowId xmlns:a16="http://schemas.microsoft.com/office/drawing/2014/main" val="2315961400"/>
                  </a:ext>
                </a:extLst>
              </a:tr>
              <a:tr h="342265">
                <a:tc>
                  <a:txBody>
                    <a:bodyPr/>
                    <a:lstStyle/>
                    <a:p>
                      <a:pPr marL="0" marR="0" algn="l">
                        <a:lnSpc>
                          <a:spcPct val="115000"/>
                        </a:lnSpc>
                        <a:spcBef>
                          <a:spcPts val="0"/>
                        </a:spcBef>
                        <a:spcAft>
                          <a:spcPts val="0"/>
                        </a:spcAft>
                      </a:pPr>
                      <a:r>
                        <a:rPr lang="en-US" sz="1600" b="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Craig Quick</a:t>
                      </a:r>
                      <a:endParaRPr lang="en-US" sz="1200" b="0">
                        <a:effectLst/>
                        <a:latin typeface="Calibri" panose="020F0502020204030204" pitchFamily="34" charset="0"/>
                        <a:ea typeface="Calibri" panose="020F0502020204030204" pitchFamily="34" charset="0"/>
                        <a:cs typeface="Times New Roman" panose="02020603050405020304" pitchFamily="18" charset="0"/>
                      </a:endParaRPr>
                    </a:p>
                  </a:txBody>
                  <a:tcPr marL="62865" marR="6286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AEFF7"/>
                    </a:solidFill>
                  </a:tcPr>
                </a:tc>
                <a:tc>
                  <a:txBody>
                    <a:bodyPr/>
                    <a:lstStyle/>
                    <a:p>
                      <a:pPr marL="0" marR="0" algn="l">
                        <a:lnSpc>
                          <a:spcPct val="115000"/>
                        </a:lnSpc>
                        <a:spcBef>
                          <a:spcPts val="0"/>
                        </a:spcBef>
                        <a:spcAft>
                          <a:spcPts val="0"/>
                        </a:spcAft>
                      </a:pPr>
                      <a:r>
                        <a:rPr lang="en-US" sz="16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GE Aviation</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2865" marR="6286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AEFF7"/>
                    </a:solidFill>
                  </a:tcPr>
                </a:tc>
                <a:tc>
                  <a:txBody>
                    <a:bodyPr/>
                    <a:lstStyle/>
                    <a:p>
                      <a:pPr marL="0" marR="0" algn="l">
                        <a:lnSpc>
                          <a:spcPct val="115000"/>
                        </a:lnSpc>
                        <a:spcBef>
                          <a:spcPts val="0"/>
                        </a:spcBef>
                        <a:spcAft>
                          <a:spcPts val="0"/>
                        </a:spcAft>
                      </a:pPr>
                      <a:r>
                        <a:rPr lang="en-US" sz="16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Vice-Chair BSC Steering Committee</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2865" marR="6286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1978634698"/>
                  </a:ext>
                </a:extLst>
              </a:tr>
              <a:tr h="342265">
                <a:tc>
                  <a:txBody>
                    <a:bodyPr/>
                    <a:lstStyle/>
                    <a:p>
                      <a:pPr marL="0" marR="0" algn="l">
                        <a:lnSpc>
                          <a:spcPct val="115000"/>
                        </a:lnSpc>
                        <a:spcBef>
                          <a:spcPts val="0"/>
                        </a:spcBef>
                        <a:spcAft>
                          <a:spcPts val="0"/>
                        </a:spcAft>
                      </a:pPr>
                      <a:r>
                        <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John Weller</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865" marR="6286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marL="0" marR="0" algn="l">
                        <a:lnSpc>
                          <a:spcPct val="115000"/>
                        </a:lnSpc>
                        <a:spcBef>
                          <a:spcPts val="0"/>
                        </a:spcBef>
                        <a:spcAft>
                          <a:spcPts val="0"/>
                        </a:spcAft>
                      </a:pPr>
                      <a:r>
                        <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FAA</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865" marR="6286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marL="0" marR="0" algn="l">
                        <a:lnSpc>
                          <a:spcPct val="115000"/>
                        </a:lnSpc>
                        <a:spcBef>
                          <a:spcPts val="0"/>
                        </a:spcBef>
                        <a:spcAft>
                          <a:spcPts val="0"/>
                        </a:spcAft>
                      </a:pPr>
                      <a:r>
                        <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Past-Chair BSC Steering Committee</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865" marR="6286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extLst>
                  <a:ext uri="{0D108BD9-81ED-4DB2-BD59-A6C34878D82A}">
                    <a16:rowId xmlns:a16="http://schemas.microsoft.com/office/drawing/2014/main" val="3808848887"/>
                  </a:ext>
                </a:extLst>
              </a:tr>
            </a:tbl>
          </a:graphicData>
        </a:graphic>
      </p:graphicFrame>
    </p:spTree>
    <p:extLst>
      <p:ext uri="{BB962C8B-B14F-4D97-AF65-F5344CB8AC3E}">
        <p14:creationId xmlns:p14="http://schemas.microsoft.com/office/powerpoint/2010/main" val="14230098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09392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C0D87-ABE1-453B-8719-5E455CF0D4A9}"/>
              </a:ext>
            </a:extLst>
          </p:cNvPr>
          <p:cNvSpPr>
            <a:spLocks noGrp="1"/>
          </p:cNvSpPr>
          <p:nvPr>
            <p:ph type="ctrTitle"/>
          </p:nvPr>
        </p:nvSpPr>
        <p:spPr>
          <a:xfrm>
            <a:off x="693581" y="2122105"/>
            <a:ext cx="3795595" cy="2297430"/>
          </a:xfrm>
        </p:spPr>
        <p:txBody>
          <a:bodyPr>
            <a:normAutofit fontScale="90000"/>
          </a:bodyPr>
          <a:lstStyle/>
          <a:p>
            <a:pPr algn="ctr"/>
            <a:r>
              <a:rPr lang="en-US" sz="2700" b="1" dirty="0"/>
              <a:t>Bird Strike Committee USA</a:t>
            </a:r>
            <a:br>
              <a:rPr lang="en-US" sz="1650" dirty="0"/>
            </a:br>
            <a:br>
              <a:rPr lang="en-US" sz="1650" dirty="0"/>
            </a:br>
            <a:br>
              <a:rPr lang="en-US" sz="1650" dirty="0"/>
            </a:br>
            <a:br>
              <a:rPr lang="en-US" sz="1650" dirty="0"/>
            </a:br>
            <a:br>
              <a:rPr lang="en-US" sz="1650" dirty="0"/>
            </a:br>
            <a:r>
              <a:rPr lang="en-US" sz="3300" b="1" dirty="0">
                <a:solidFill>
                  <a:schemeClr val="tx1"/>
                </a:solidFill>
              </a:rPr>
              <a:t>Lifetime</a:t>
            </a:r>
            <a:br>
              <a:rPr lang="en-US" sz="3300" b="1" dirty="0">
                <a:solidFill>
                  <a:schemeClr val="tx1"/>
                </a:solidFill>
              </a:rPr>
            </a:br>
            <a:r>
              <a:rPr lang="en-US" sz="3300" b="1" dirty="0">
                <a:solidFill>
                  <a:schemeClr val="tx1"/>
                </a:solidFill>
              </a:rPr>
              <a:t> Achievement</a:t>
            </a:r>
            <a:br>
              <a:rPr lang="en-US" sz="3300" b="1" dirty="0">
                <a:solidFill>
                  <a:schemeClr val="tx1"/>
                </a:solidFill>
              </a:rPr>
            </a:br>
            <a:r>
              <a:rPr lang="en-US" sz="3300" b="1" dirty="0">
                <a:solidFill>
                  <a:schemeClr val="tx1"/>
                </a:solidFill>
              </a:rPr>
              <a:t>Award</a:t>
            </a:r>
            <a:br>
              <a:rPr lang="en-US" sz="1650" b="1" dirty="0"/>
            </a:br>
            <a:br>
              <a:rPr lang="en-US" sz="1650" dirty="0"/>
            </a:br>
            <a:endParaRPr lang="en-US" sz="1650" dirty="0"/>
          </a:p>
        </p:txBody>
      </p:sp>
      <p:sp>
        <p:nvSpPr>
          <p:cNvPr id="3" name="Subtitle 2">
            <a:extLst>
              <a:ext uri="{FF2B5EF4-FFF2-40B4-BE49-F238E27FC236}">
                <a16:creationId xmlns:a16="http://schemas.microsoft.com/office/drawing/2014/main" id="{D21B2F28-8E05-4D41-A4F1-D32DA9707C52}"/>
              </a:ext>
            </a:extLst>
          </p:cNvPr>
          <p:cNvSpPr>
            <a:spLocks noGrp="1"/>
          </p:cNvSpPr>
          <p:nvPr>
            <p:ph type="subTitle" idx="1"/>
          </p:nvPr>
        </p:nvSpPr>
        <p:spPr>
          <a:xfrm>
            <a:off x="819694" y="4616923"/>
            <a:ext cx="3448169" cy="727544"/>
          </a:xfrm>
        </p:spPr>
        <p:txBody>
          <a:bodyPr>
            <a:normAutofit fontScale="77500" lnSpcReduction="20000"/>
          </a:bodyPr>
          <a:lstStyle/>
          <a:p>
            <a:pPr algn="ctr"/>
            <a:r>
              <a:rPr lang="en-US" b="1" dirty="0">
                <a:solidFill>
                  <a:schemeClr val="tx1"/>
                </a:solidFill>
              </a:rPr>
              <a:t>BSC USA Annual Conference </a:t>
            </a:r>
          </a:p>
          <a:p>
            <a:pPr algn="ctr"/>
            <a:r>
              <a:rPr lang="en-US" b="1" dirty="0">
                <a:solidFill>
                  <a:schemeClr val="tx1"/>
                </a:solidFill>
              </a:rPr>
              <a:t>August 16, 2021</a:t>
            </a:r>
          </a:p>
        </p:txBody>
      </p:sp>
      <p:pic>
        <p:nvPicPr>
          <p:cNvPr id="7" name="Picture 6" descr="A picture containing text, clipart&#10;&#10;Description automatically generated">
            <a:extLst>
              <a:ext uri="{FF2B5EF4-FFF2-40B4-BE49-F238E27FC236}">
                <a16:creationId xmlns:a16="http://schemas.microsoft.com/office/drawing/2014/main" id="{9AAEE672-14A7-4640-9992-4001DFA0924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951836" y="2649437"/>
            <a:ext cx="3475756" cy="1755257"/>
          </a:xfrm>
          <a:prstGeom prst="rect">
            <a:avLst/>
          </a:prstGeom>
        </p:spPr>
      </p:pic>
    </p:spTree>
    <p:extLst>
      <p:ext uri="{BB962C8B-B14F-4D97-AF65-F5344CB8AC3E}">
        <p14:creationId xmlns:p14="http://schemas.microsoft.com/office/powerpoint/2010/main" val="2342745828"/>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09392F"/>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CE9E92C-B187-4D14-9268-D2233E2D2CC3}"/>
              </a:ext>
            </a:extLst>
          </p:cNvPr>
          <p:cNvSpPr txBox="1"/>
          <p:nvPr/>
        </p:nvSpPr>
        <p:spPr>
          <a:xfrm>
            <a:off x="1010615" y="2772207"/>
            <a:ext cx="2981009" cy="1892826"/>
          </a:xfrm>
          <a:prstGeom prst="rect">
            <a:avLst/>
          </a:prstGeom>
          <a:noFill/>
        </p:spPr>
        <p:txBody>
          <a:bodyPr wrap="none" rtlCol="0">
            <a:spAutoFit/>
          </a:bodyPr>
          <a:lstStyle/>
          <a:p>
            <a:pPr algn="ctr"/>
            <a:r>
              <a:rPr lang="en-US" sz="3000" b="1" dirty="0"/>
              <a:t>Carla Dove</a:t>
            </a:r>
          </a:p>
          <a:p>
            <a:pPr algn="ctr"/>
            <a:endParaRPr lang="en-US" sz="2400" b="1" dirty="0"/>
          </a:p>
          <a:p>
            <a:pPr algn="ctr"/>
            <a:r>
              <a:rPr lang="en-US" sz="2100" dirty="0"/>
              <a:t>Program Manager</a:t>
            </a:r>
          </a:p>
          <a:p>
            <a:pPr algn="ctr"/>
            <a:r>
              <a:rPr lang="en-US" sz="2100" dirty="0"/>
              <a:t>Feather Identification Lab</a:t>
            </a:r>
          </a:p>
          <a:p>
            <a:pPr algn="ctr"/>
            <a:r>
              <a:rPr lang="en-US" sz="2100" dirty="0"/>
              <a:t>Smithsonian Institution</a:t>
            </a:r>
          </a:p>
        </p:txBody>
      </p:sp>
      <p:pic>
        <p:nvPicPr>
          <p:cNvPr id="9" name="Picture 8" descr="A picture containing person, indoor&#10;&#10;Description automatically generated">
            <a:extLst>
              <a:ext uri="{FF2B5EF4-FFF2-40B4-BE49-F238E27FC236}">
                <a16:creationId xmlns:a16="http://schemas.microsoft.com/office/drawing/2014/main" id="{05A31D08-EC2B-402E-BD95-680D21866EB3}"/>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973349" y="1186696"/>
            <a:ext cx="3064523" cy="4596785"/>
          </a:xfrm>
          <a:prstGeom prst="rect">
            <a:avLst/>
          </a:prstGeom>
        </p:spPr>
      </p:pic>
      <p:sp>
        <p:nvSpPr>
          <p:cNvPr id="10" name="TextBox 9">
            <a:extLst>
              <a:ext uri="{FF2B5EF4-FFF2-40B4-BE49-F238E27FC236}">
                <a16:creationId xmlns:a16="http://schemas.microsoft.com/office/drawing/2014/main" id="{D79F8C69-71B0-4DFD-9197-4E8DF9410B90}"/>
              </a:ext>
            </a:extLst>
          </p:cNvPr>
          <p:cNvSpPr txBox="1"/>
          <p:nvPr/>
        </p:nvSpPr>
        <p:spPr>
          <a:xfrm>
            <a:off x="8037872" y="5160233"/>
            <a:ext cx="681597" cy="507831"/>
          </a:xfrm>
          <a:prstGeom prst="rect">
            <a:avLst/>
          </a:prstGeom>
          <a:noFill/>
        </p:spPr>
        <p:txBody>
          <a:bodyPr wrap="none" rtlCol="0">
            <a:spAutoFit/>
          </a:bodyPr>
          <a:lstStyle/>
          <a:p>
            <a:r>
              <a:rPr lang="en-US" sz="900" dirty="0">
                <a:solidFill>
                  <a:schemeClr val="tx1">
                    <a:lumMod val="75000"/>
                  </a:schemeClr>
                </a:solidFill>
              </a:rPr>
              <a:t>Photo by </a:t>
            </a:r>
          </a:p>
          <a:p>
            <a:r>
              <a:rPr lang="en-US" sz="900" dirty="0" err="1">
                <a:solidFill>
                  <a:schemeClr val="tx1">
                    <a:lumMod val="75000"/>
                  </a:schemeClr>
                </a:solidFill>
              </a:rPr>
              <a:t>Kegley</a:t>
            </a:r>
            <a:r>
              <a:rPr lang="en-US" sz="900" dirty="0">
                <a:solidFill>
                  <a:schemeClr val="tx1">
                    <a:lumMod val="75000"/>
                  </a:schemeClr>
                </a:solidFill>
              </a:rPr>
              <a:t> for </a:t>
            </a:r>
          </a:p>
          <a:p>
            <a:r>
              <a:rPr lang="en-US" sz="900" dirty="0">
                <a:solidFill>
                  <a:schemeClr val="tx1">
                    <a:lumMod val="75000"/>
                  </a:schemeClr>
                </a:solidFill>
              </a:rPr>
              <a:t>SI FIL</a:t>
            </a:r>
          </a:p>
        </p:txBody>
      </p:sp>
      <p:sp>
        <p:nvSpPr>
          <p:cNvPr id="15" name="Subtitle 2">
            <a:extLst>
              <a:ext uri="{FF2B5EF4-FFF2-40B4-BE49-F238E27FC236}">
                <a16:creationId xmlns:a16="http://schemas.microsoft.com/office/drawing/2014/main" id="{A9599958-ABCC-491D-AE12-74E72F3625C4}"/>
              </a:ext>
            </a:extLst>
          </p:cNvPr>
          <p:cNvSpPr txBox="1">
            <a:spLocks/>
          </p:cNvSpPr>
          <p:nvPr/>
        </p:nvSpPr>
        <p:spPr>
          <a:xfrm>
            <a:off x="734430" y="369455"/>
            <a:ext cx="6848625" cy="705064"/>
          </a:xfrm>
          <a:prstGeom prst="rect">
            <a:avLst/>
          </a:prstGeom>
          <a:ln>
            <a:noFill/>
          </a:ln>
        </p:spPr>
        <p:txBody>
          <a:bodyPr vert="horz" lIns="68580" tIns="34290" rIns="68580" bIns="3429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dirty="0"/>
              <a:t>Lifetime Achievement Award BSC USA 2021</a:t>
            </a:r>
          </a:p>
          <a:p>
            <a:pPr algn="ctr"/>
            <a:endParaRPr lang="en-US" b="1" dirty="0"/>
          </a:p>
        </p:txBody>
      </p:sp>
    </p:spTree>
    <p:extLst>
      <p:ext uri="{BB962C8B-B14F-4D97-AF65-F5344CB8AC3E}">
        <p14:creationId xmlns:p14="http://schemas.microsoft.com/office/powerpoint/2010/main" val="3673665830"/>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09392F"/>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BD56633-C0C6-490D-806B-CA4A0B83198D}"/>
              </a:ext>
            </a:extLst>
          </p:cNvPr>
          <p:cNvSpPr txBox="1"/>
          <p:nvPr/>
        </p:nvSpPr>
        <p:spPr>
          <a:xfrm>
            <a:off x="536535" y="4430329"/>
            <a:ext cx="4174010" cy="1131079"/>
          </a:xfrm>
          <a:prstGeom prst="rect">
            <a:avLst/>
          </a:prstGeom>
          <a:noFill/>
        </p:spPr>
        <p:txBody>
          <a:bodyPr wrap="square" rtlCol="0">
            <a:spAutoFit/>
          </a:bodyPr>
          <a:lstStyle/>
          <a:p>
            <a:r>
              <a:rPr lang="en-US" sz="1350" dirty="0"/>
              <a:t>1983 – A.S Natural Resource Management</a:t>
            </a:r>
          </a:p>
          <a:p>
            <a:r>
              <a:rPr lang="en-US" sz="1350" dirty="0"/>
              <a:t>	Lord Fairfax Community College, VA</a:t>
            </a:r>
          </a:p>
          <a:p>
            <a:endParaRPr lang="en-US" sz="1350" dirty="0"/>
          </a:p>
          <a:p>
            <a:r>
              <a:rPr lang="en-US" sz="1350" dirty="0"/>
              <a:t>1986 – B.S. Wildlife Biology</a:t>
            </a:r>
          </a:p>
          <a:p>
            <a:r>
              <a:rPr lang="en-US" sz="1350" dirty="0"/>
              <a:t>	University of Montana, MT</a:t>
            </a:r>
          </a:p>
        </p:txBody>
      </p:sp>
      <p:sp>
        <p:nvSpPr>
          <p:cNvPr id="15" name="TextBox 14">
            <a:extLst>
              <a:ext uri="{FF2B5EF4-FFF2-40B4-BE49-F238E27FC236}">
                <a16:creationId xmlns:a16="http://schemas.microsoft.com/office/drawing/2014/main" id="{E3D9DA04-143B-417D-8A83-D27ED73C85A0}"/>
              </a:ext>
            </a:extLst>
          </p:cNvPr>
          <p:cNvSpPr txBox="1"/>
          <p:nvPr/>
        </p:nvSpPr>
        <p:spPr>
          <a:xfrm>
            <a:off x="6483333" y="5561408"/>
            <a:ext cx="2448231" cy="207749"/>
          </a:xfrm>
          <a:prstGeom prst="rect">
            <a:avLst/>
          </a:prstGeom>
          <a:noFill/>
        </p:spPr>
        <p:txBody>
          <a:bodyPr wrap="square" rtlCol="0">
            <a:spAutoFit/>
          </a:bodyPr>
          <a:lstStyle/>
          <a:p>
            <a:pPr algn="ctr"/>
            <a:r>
              <a:rPr lang="en-US" sz="750" dirty="0">
                <a:solidFill>
                  <a:schemeClr val="tx1">
                    <a:lumMod val="75000"/>
                  </a:schemeClr>
                </a:solidFill>
              </a:rPr>
              <a:t>Photos by C. Milensky</a:t>
            </a:r>
          </a:p>
        </p:txBody>
      </p:sp>
      <p:pic>
        <p:nvPicPr>
          <p:cNvPr id="17" name="Picture 16" descr="A picture containing tree, outdoor, person, red&#10;&#10;Description automatically generated">
            <a:extLst>
              <a:ext uri="{FF2B5EF4-FFF2-40B4-BE49-F238E27FC236}">
                <a16:creationId xmlns:a16="http://schemas.microsoft.com/office/drawing/2014/main" id="{943950CC-0630-4214-B61F-54674AB52AE6}"/>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56065" y="1574079"/>
            <a:ext cx="3709535" cy="2782151"/>
          </a:xfrm>
          <a:prstGeom prst="rect">
            <a:avLst/>
          </a:prstGeom>
          <a:effectLst>
            <a:softEdge rad="31750"/>
          </a:effectLst>
        </p:spPr>
      </p:pic>
      <p:pic>
        <p:nvPicPr>
          <p:cNvPr id="11" name="Picture 10">
            <a:extLst>
              <a:ext uri="{FF2B5EF4-FFF2-40B4-BE49-F238E27FC236}">
                <a16:creationId xmlns:a16="http://schemas.microsoft.com/office/drawing/2014/main" id="{58FAA442-37FA-4628-8E38-5B63FBB27E93}"/>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rot="5400000">
            <a:off x="5648970" y="2262935"/>
            <a:ext cx="3871801" cy="2903852"/>
          </a:xfrm>
          <a:prstGeom prst="rect">
            <a:avLst/>
          </a:prstGeom>
          <a:effectLst>
            <a:softEdge rad="31750"/>
          </a:effectLst>
        </p:spPr>
      </p:pic>
      <p:sp>
        <p:nvSpPr>
          <p:cNvPr id="23" name="Subtitle 2">
            <a:extLst>
              <a:ext uri="{FF2B5EF4-FFF2-40B4-BE49-F238E27FC236}">
                <a16:creationId xmlns:a16="http://schemas.microsoft.com/office/drawing/2014/main" id="{C38D6623-306F-4B08-850A-1A70FF63B8C3}"/>
              </a:ext>
            </a:extLst>
          </p:cNvPr>
          <p:cNvSpPr txBox="1">
            <a:spLocks/>
          </p:cNvSpPr>
          <p:nvPr/>
        </p:nvSpPr>
        <p:spPr>
          <a:xfrm>
            <a:off x="456065" y="157018"/>
            <a:ext cx="5676880" cy="1269511"/>
          </a:xfrm>
          <a:prstGeom prst="rect">
            <a:avLst/>
          </a:prstGeom>
          <a:ln>
            <a:solidFill>
              <a:schemeClr val="tx1"/>
            </a:solidFill>
          </a:ln>
        </p:spPr>
        <p:txBody>
          <a:bodyPr vert="horz" lIns="68580" tIns="34290" rIns="68580" bIns="3429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US" sz="1800" b="1" dirty="0"/>
              <a:t>Lifetime Achievement Award BSC USA 2021</a:t>
            </a:r>
          </a:p>
          <a:p>
            <a:pPr algn="ctr"/>
            <a:r>
              <a:rPr lang="en-US" sz="1800" b="1" dirty="0"/>
              <a:t>Carla Dove</a:t>
            </a:r>
          </a:p>
        </p:txBody>
      </p:sp>
    </p:spTree>
    <p:extLst>
      <p:ext uri="{BB962C8B-B14F-4D97-AF65-F5344CB8AC3E}">
        <p14:creationId xmlns:p14="http://schemas.microsoft.com/office/powerpoint/2010/main" val="318751651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09392F"/>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FB477C85-9949-446C-B2BF-9DB32B22538C}"/>
              </a:ext>
            </a:extLst>
          </p:cNvPr>
          <p:cNvSpPr txBox="1"/>
          <p:nvPr/>
        </p:nvSpPr>
        <p:spPr>
          <a:xfrm>
            <a:off x="7449236" y="4758250"/>
            <a:ext cx="1327608" cy="207749"/>
          </a:xfrm>
          <a:prstGeom prst="rect">
            <a:avLst/>
          </a:prstGeom>
          <a:noFill/>
        </p:spPr>
        <p:txBody>
          <a:bodyPr wrap="none" rtlCol="0">
            <a:spAutoFit/>
          </a:bodyPr>
          <a:lstStyle/>
          <a:p>
            <a:r>
              <a:rPr lang="en-US" sz="750" dirty="0">
                <a:solidFill>
                  <a:schemeClr val="tx1">
                    <a:lumMod val="75000"/>
                  </a:schemeClr>
                </a:solidFill>
              </a:rPr>
              <a:t>Photo courtesy of SI Archives</a:t>
            </a:r>
          </a:p>
        </p:txBody>
      </p:sp>
      <p:pic>
        <p:nvPicPr>
          <p:cNvPr id="11" name="Picture 10" descr="A picture containing person, indoor, person, piece&#10;&#10;Description automatically generated">
            <a:extLst>
              <a:ext uri="{FF2B5EF4-FFF2-40B4-BE49-F238E27FC236}">
                <a16:creationId xmlns:a16="http://schemas.microsoft.com/office/drawing/2014/main" id="{7B127E59-B026-4FED-B472-0E96C457AF53}"/>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074737" y="1879868"/>
            <a:ext cx="4231761" cy="2821174"/>
          </a:xfrm>
          <a:prstGeom prst="rect">
            <a:avLst/>
          </a:prstGeom>
          <a:effectLst>
            <a:softEdge rad="31750"/>
          </a:effectLst>
        </p:spPr>
      </p:pic>
      <p:sp>
        <p:nvSpPr>
          <p:cNvPr id="2" name="TextBox 1">
            <a:extLst>
              <a:ext uri="{FF2B5EF4-FFF2-40B4-BE49-F238E27FC236}">
                <a16:creationId xmlns:a16="http://schemas.microsoft.com/office/drawing/2014/main" id="{1ED6D437-2796-457D-9662-CC3050D6A172}"/>
              </a:ext>
            </a:extLst>
          </p:cNvPr>
          <p:cNvSpPr txBox="1"/>
          <p:nvPr/>
        </p:nvSpPr>
        <p:spPr>
          <a:xfrm>
            <a:off x="147995" y="2069053"/>
            <a:ext cx="4279761" cy="2793072"/>
          </a:xfrm>
          <a:prstGeom prst="rect">
            <a:avLst/>
          </a:prstGeom>
          <a:noFill/>
        </p:spPr>
        <p:txBody>
          <a:bodyPr wrap="none" rtlCol="0">
            <a:spAutoFit/>
          </a:bodyPr>
          <a:lstStyle/>
          <a:p>
            <a:r>
              <a:rPr lang="en-US" sz="1350" dirty="0"/>
              <a:t>1989 – Started working at Smithsonian Bird Division</a:t>
            </a:r>
          </a:p>
          <a:p>
            <a:r>
              <a:rPr lang="en-US" sz="1350" dirty="0"/>
              <a:t>	Began volunteering with Roxie Laybourne</a:t>
            </a:r>
          </a:p>
          <a:p>
            <a:endParaRPr lang="en-US" sz="1350" dirty="0"/>
          </a:p>
          <a:p>
            <a:r>
              <a:rPr lang="en-US" sz="1350" dirty="0"/>
              <a:t>1992 – Attended first BSC USA meeting</a:t>
            </a:r>
          </a:p>
          <a:p>
            <a:r>
              <a:rPr lang="en-US" sz="1350" dirty="0"/>
              <a:t>	JFK International Airport, NY</a:t>
            </a:r>
          </a:p>
          <a:p>
            <a:endParaRPr lang="en-US" sz="1350" dirty="0"/>
          </a:p>
          <a:p>
            <a:r>
              <a:rPr lang="en-US" sz="1350" dirty="0"/>
              <a:t>1994 – M.S. Systematics, Evolution and Population Biology</a:t>
            </a:r>
          </a:p>
          <a:p>
            <a:r>
              <a:rPr lang="en-US" sz="1350" dirty="0"/>
              <a:t>	George Mason University, VA</a:t>
            </a:r>
          </a:p>
          <a:p>
            <a:endParaRPr lang="en-US" sz="1350" dirty="0"/>
          </a:p>
          <a:p>
            <a:r>
              <a:rPr lang="en-US" sz="1350" dirty="0"/>
              <a:t>1998 – Ph.D Environmental Science and Public Policy</a:t>
            </a:r>
          </a:p>
          <a:p>
            <a:r>
              <a:rPr lang="en-US" sz="1350" dirty="0"/>
              <a:t>	George Mason University, VA</a:t>
            </a:r>
          </a:p>
          <a:p>
            <a:r>
              <a:rPr lang="en-US" sz="1350" dirty="0"/>
              <a:t>	Dissertation on feather microstructure of </a:t>
            </a:r>
          </a:p>
          <a:p>
            <a:r>
              <a:rPr lang="en-US" sz="1350" dirty="0"/>
              <a:t>		shorebirds</a:t>
            </a:r>
          </a:p>
        </p:txBody>
      </p:sp>
      <p:sp>
        <p:nvSpPr>
          <p:cNvPr id="7" name="TextBox 6">
            <a:extLst>
              <a:ext uri="{FF2B5EF4-FFF2-40B4-BE49-F238E27FC236}">
                <a16:creationId xmlns:a16="http://schemas.microsoft.com/office/drawing/2014/main" id="{E5B35F8C-B303-4346-9776-AF2AB0944F2D}"/>
              </a:ext>
            </a:extLst>
          </p:cNvPr>
          <p:cNvSpPr txBox="1"/>
          <p:nvPr/>
        </p:nvSpPr>
        <p:spPr>
          <a:xfrm>
            <a:off x="8320713" y="1890203"/>
            <a:ext cx="537327" cy="300082"/>
          </a:xfrm>
          <a:prstGeom prst="rect">
            <a:avLst/>
          </a:prstGeom>
          <a:noFill/>
        </p:spPr>
        <p:txBody>
          <a:bodyPr wrap="none" rtlCol="0">
            <a:spAutoFit/>
          </a:bodyPr>
          <a:lstStyle/>
          <a:p>
            <a:r>
              <a:rPr lang="en-US" sz="1350" dirty="0"/>
              <a:t>1996</a:t>
            </a:r>
          </a:p>
        </p:txBody>
      </p:sp>
      <p:sp>
        <p:nvSpPr>
          <p:cNvPr id="12" name="Subtitle 2">
            <a:extLst>
              <a:ext uri="{FF2B5EF4-FFF2-40B4-BE49-F238E27FC236}">
                <a16:creationId xmlns:a16="http://schemas.microsoft.com/office/drawing/2014/main" id="{76297DB1-24E3-4955-9BC1-61CC7F22BF13}"/>
              </a:ext>
            </a:extLst>
          </p:cNvPr>
          <p:cNvSpPr txBox="1">
            <a:spLocks/>
          </p:cNvSpPr>
          <p:nvPr/>
        </p:nvSpPr>
        <p:spPr>
          <a:xfrm>
            <a:off x="456065" y="532415"/>
            <a:ext cx="5676880" cy="894114"/>
          </a:xfrm>
          <a:prstGeom prst="rect">
            <a:avLst/>
          </a:prstGeom>
          <a:ln>
            <a:solidFill>
              <a:schemeClr val="tx1"/>
            </a:solidFill>
          </a:ln>
        </p:spPr>
        <p:txBody>
          <a:bodyPr vert="horz" lIns="68580" tIns="34290" rIns="68580" bIns="3429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US" sz="1800" b="1" dirty="0"/>
              <a:t>Lifetime Achievement Award BSC USA 2021</a:t>
            </a:r>
          </a:p>
          <a:p>
            <a:pPr algn="ctr"/>
            <a:r>
              <a:rPr lang="en-US" sz="1800" b="1" dirty="0"/>
              <a:t>Carla Dove</a:t>
            </a:r>
            <a:endParaRPr lang="en-US" sz="1800" dirty="0"/>
          </a:p>
        </p:txBody>
      </p:sp>
    </p:spTree>
    <p:extLst>
      <p:ext uri="{BB962C8B-B14F-4D97-AF65-F5344CB8AC3E}">
        <p14:creationId xmlns:p14="http://schemas.microsoft.com/office/powerpoint/2010/main" val="83784090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09392F"/>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B9E7EEE-0EB9-45E8-B3CF-FEA847F3C99A}"/>
              </a:ext>
            </a:extLst>
          </p:cNvPr>
          <p:cNvSpPr txBox="1"/>
          <p:nvPr/>
        </p:nvSpPr>
        <p:spPr>
          <a:xfrm>
            <a:off x="58352" y="1943161"/>
            <a:ext cx="5724644" cy="3416320"/>
          </a:xfrm>
          <a:prstGeom prst="rect">
            <a:avLst/>
          </a:prstGeom>
          <a:noFill/>
        </p:spPr>
        <p:txBody>
          <a:bodyPr wrap="none" rtlCol="0">
            <a:spAutoFit/>
          </a:bodyPr>
          <a:lstStyle/>
          <a:p>
            <a:endParaRPr lang="en-US" sz="1350" dirty="0"/>
          </a:p>
          <a:p>
            <a:r>
              <a:rPr lang="en-US" sz="1350" dirty="0"/>
              <a:t>Over 40 peer reviewed publications</a:t>
            </a:r>
          </a:p>
          <a:p>
            <a:r>
              <a:rPr lang="en-US" sz="1350" dirty="0"/>
              <a:t>	Countless PR, Technical Reports, Teaching Documents</a:t>
            </a:r>
          </a:p>
          <a:p>
            <a:endParaRPr lang="en-US" sz="1350" dirty="0"/>
          </a:p>
          <a:p>
            <a:r>
              <a:rPr lang="en-US" sz="1350" dirty="0"/>
              <a:t>Mentor / Advisor to many students including:</a:t>
            </a:r>
          </a:p>
          <a:p>
            <a:r>
              <a:rPr lang="en-US" sz="1350" dirty="0"/>
              <a:t>	4 Post-doctoral Fellows</a:t>
            </a:r>
          </a:p>
          <a:p>
            <a:r>
              <a:rPr lang="en-US" sz="1350" dirty="0"/>
              <a:t>	2 Masters Degree Students</a:t>
            </a:r>
          </a:p>
          <a:p>
            <a:r>
              <a:rPr lang="en-US" sz="1350" dirty="0"/>
              <a:t>	1 Smithsonian Fellow</a:t>
            </a:r>
          </a:p>
          <a:p>
            <a:r>
              <a:rPr lang="en-US" sz="1350" dirty="0"/>
              <a:t>	George Mason University, past Affiliate Professor</a:t>
            </a:r>
          </a:p>
          <a:p>
            <a:endParaRPr lang="en-US" sz="1350" dirty="0"/>
          </a:p>
          <a:p>
            <a:r>
              <a:rPr lang="en-US" sz="1350" dirty="0"/>
              <a:t>Member of 9 professional organizations including:</a:t>
            </a:r>
          </a:p>
          <a:p>
            <a:r>
              <a:rPr lang="en-US" sz="1350" dirty="0"/>
              <a:t>	American Ornithological Society, Elected Fellow</a:t>
            </a:r>
          </a:p>
          <a:p>
            <a:r>
              <a:rPr lang="en-US" sz="1350" dirty="0"/>
              <a:t>	Wilson Ornithological Society, past Council Member,</a:t>
            </a:r>
          </a:p>
          <a:p>
            <a:r>
              <a:rPr lang="en-US" sz="1350" dirty="0"/>
              <a:t>	Bird Strike Committee USA, past Steering Committee Member	</a:t>
            </a:r>
          </a:p>
          <a:p>
            <a:endParaRPr lang="en-US" sz="1350" dirty="0"/>
          </a:p>
          <a:p>
            <a:endParaRPr lang="en-US" sz="1350" dirty="0"/>
          </a:p>
        </p:txBody>
      </p:sp>
      <p:sp>
        <p:nvSpPr>
          <p:cNvPr id="2" name="TextBox 1">
            <a:extLst>
              <a:ext uri="{FF2B5EF4-FFF2-40B4-BE49-F238E27FC236}">
                <a16:creationId xmlns:a16="http://schemas.microsoft.com/office/drawing/2014/main" id="{B7EBD09D-317F-42A4-AF4C-DCF9533316D5}"/>
              </a:ext>
            </a:extLst>
          </p:cNvPr>
          <p:cNvSpPr txBox="1"/>
          <p:nvPr/>
        </p:nvSpPr>
        <p:spPr>
          <a:xfrm>
            <a:off x="7179807" y="5589821"/>
            <a:ext cx="1964193" cy="230832"/>
          </a:xfrm>
          <a:prstGeom prst="rect">
            <a:avLst/>
          </a:prstGeom>
          <a:noFill/>
        </p:spPr>
        <p:txBody>
          <a:bodyPr wrap="square" rtlCol="0">
            <a:spAutoFit/>
          </a:bodyPr>
          <a:lstStyle/>
          <a:p>
            <a:r>
              <a:rPr lang="en-US" sz="900" dirty="0">
                <a:solidFill>
                  <a:schemeClr val="tx1">
                    <a:lumMod val="75000"/>
                  </a:schemeClr>
                </a:solidFill>
              </a:rPr>
              <a:t>Photo by SI Photo Services</a:t>
            </a:r>
          </a:p>
        </p:txBody>
      </p:sp>
      <p:pic>
        <p:nvPicPr>
          <p:cNvPr id="6" name="Picture 5" descr="A person cutting a cake&#10;&#10;Description automatically generated with medium confidence">
            <a:extLst>
              <a:ext uri="{FF2B5EF4-FFF2-40B4-BE49-F238E27FC236}">
                <a16:creationId xmlns:a16="http://schemas.microsoft.com/office/drawing/2014/main" id="{437E0338-3ECF-422E-A110-2D9146D1C81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23327" y="1712822"/>
            <a:ext cx="2920673" cy="3876999"/>
          </a:xfrm>
          <a:prstGeom prst="rect">
            <a:avLst/>
          </a:prstGeom>
        </p:spPr>
      </p:pic>
      <p:sp>
        <p:nvSpPr>
          <p:cNvPr id="7" name="Subtitle 2">
            <a:extLst>
              <a:ext uri="{FF2B5EF4-FFF2-40B4-BE49-F238E27FC236}">
                <a16:creationId xmlns:a16="http://schemas.microsoft.com/office/drawing/2014/main" id="{A5FE4B5E-17E0-4EDB-BB36-4BAD2CA19348}"/>
              </a:ext>
            </a:extLst>
          </p:cNvPr>
          <p:cNvSpPr txBox="1">
            <a:spLocks/>
          </p:cNvSpPr>
          <p:nvPr/>
        </p:nvSpPr>
        <p:spPr>
          <a:xfrm>
            <a:off x="456065" y="532415"/>
            <a:ext cx="5676880" cy="894114"/>
          </a:xfrm>
          <a:prstGeom prst="rect">
            <a:avLst/>
          </a:prstGeom>
          <a:ln>
            <a:solidFill>
              <a:schemeClr val="tx1"/>
            </a:solidFill>
          </a:ln>
        </p:spPr>
        <p:txBody>
          <a:bodyPr vert="horz" lIns="68580" tIns="34290" rIns="68580" bIns="3429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US" sz="1800" b="1" dirty="0"/>
              <a:t>Lifetime Achievement Award BSC USA 2021</a:t>
            </a:r>
          </a:p>
          <a:p>
            <a:pPr algn="ctr"/>
            <a:r>
              <a:rPr lang="en-US" sz="1800" b="1" dirty="0"/>
              <a:t>Carla Dove</a:t>
            </a:r>
            <a:endParaRPr lang="en-US" sz="1800" dirty="0"/>
          </a:p>
        </p:txBody>
      </p:sp>
    </p:spTree>
    <p:extLst>
      <p:ext uri="{BB962C8B-B14F-4D97-AF65-F5344CB8AC3E}">
        <p14:creationId xmlns:p14="http://schemas.microsoft.com/office/powerpoint/2010/main" val="49985545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09392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093B6CA-F230-4E7B-BD76-BB9249A2FCD6}"/>
              </a:ext>
            </a:extLst>
          </p:cNvPr>
          <p:cNvSpPr txBox="1"/>
          <p:nvPr/>
        </p:nvSpPr>
        <p:spPr>
          <a:xfrm>
            <a:off x="628067" y="2051151"/>
            <a:ext cx="4328044" cy="2169825"/>
          </a:xfrm>
          <a:prstGeom prst="rect">
            <a:avLst/>
          </a:prstGeom>
          <a:noFill/>
        </p:spPr>
        <p:txBody>
          <a:bodyPr wrap="none" rtlCol="0">
            <a:spAutoFit/>
          </a:bodyPr>
          <a:lstStyle/>
          <a:p>
            <a:r>
              <a:rPr lang="en-US" sz="1500" dirty="0"/>
              <a:t>Program Manager Smithsonian Feather ID Lab</a:t>
            </a:r>
          </a:p>
          <a:p>
            <a:endParaRPr lang="en-US" sz="1500" dirty="0"/>
          </a:p>
          <a:p>
            <a:r>
              <a:rPr lang="en-US" sz="1500" dirty="0"/>
              <a:t>World Expert on Feather Microstructure</a:t>
            </a:r>
          </a:p>
          <a:p>
            <a:endParaRPr lang="en-US" sz="1500" dirty="0"/>
          </a:p>
          <a:p>
            <a:r>
              <a:rPr lang="en-US" sz="1500" dirty="0"/>
              <a:t>Promoter for Smithsonian Natural History Collections</a:t>
            </a:r>
          </a:p>
          <a:p>
            <a:endParaRPr lang="en-US" sz="1500" dirty="0"/>
          </a:p>
          <a:p>
            <a:r>
              <a:rPr lang="en-US" sz="1500" dirty="0"/>
              <a:t>Spokesperson for Bird Strike Community</a:t>
            </a:r>
          </a:p>
          <a:p>
            <a:endParaRPr lang="en-US" sz="1500" dirty="0"/>
          </a:p>
          <a:p>
            <a:r>
              <a:rPr lang="en-US" sz="1500" dirty="0"/>
              <a:t>Mentor and Teacher</a:t>
            </a:r>
          </a:p>
        </p:txBody>
      </p:sp>
      <p:pic>
        <p:nvPicPr>
          <p:cNvPr id="6" name="Picture 5" descr="A person and person posing for a picture&#10;&#10;Description automatically generated with medium confidence">
            <a:extLst>
              <a:ext uri="{FF2B5EF4-FFF2-40B4-BE49-F238E27FC236}">
                <a16:creationId xmlns:a16="http://schemas.microsoft.com/office/drawing/2014/main" id="{2D73FDD7-A5B5-457B-B93C-16B19B0ADA1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83085" y="1202724"/>
            <a:ext cx="2528066" cy="2379191"/>
          </a:xfrm>
          <a:prstGeom prst="rect">
            <a:avLst/>
          </a:prstGeom>
        </p:spPr>
      </p:pic>
      <p:pic>
        <p:nvPicPr>
          <p:cNvPr id="8" name="Picture 7" descr="Graphical user interface, text&#10;&#10;Description automatically generated">
            <a:extLst>
              <a:ext uri="{FF2B5EF4-FFF2-40B4-BE49-F238E27FC236}">
                <a16:creationId xmlns:a16="http://schemas.microsoft.com/office/drawing/2014/main" id="{A359A5D2-E724-417B-B150-698D92FB133D}"/>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417235" y="4355586"/>
            <a:ext cx="3214688" cy="2085975"/>
          </a:xfrm>
          <a:prstGeom prst="rect">
            <a:avLst/>
          </a:prstGeom>
        </p:spPr>
      </p:pic>
      <p:sp>
        <p:nvSpPr>
          <p:cNvPr id="10" name="TextBox 9">
            <a:extLst>
              <a:ext uri="{FF2B5EF4-FFF2-40B4-BE49-F238E27FC236}">
                <a16:creationId xmlns:a16="http://schemas.microsoft.com/office/drawing/2014/main" id="{8EDAA73A-9BB2-4311-8771-3EC5BC40F5FA}"/>
              </a:ext>
            </a:extLst>
          </p:cNvPr>
          <p:cNvSpPr txBox="1"/>
          <p:nvPr/>
        </p:nvSpPr>
        <p:spPr>
          <a:xfrm>
            <a:off x="7631923" y="3361552"/>
            <a:ext cx="1204176" cy="207749"/>
          </a:xfrm>
          <a:prstGeom prst="rect">
            <a:avLst/>
          </a:prstGeom>
          <a:noFill/>
        </p:spPr>
        <p:txBody>
          <a:bodyPr wrap="none" rtlCol="0">
            <a:spAutoFit/>
          </a:bodyPr>
          <a:lstStyle/>
          <a:p>
            <a:r>
              <a:rPr lang="en-US" sz="750" dirty="0">
                <a:solidFill>
                  <a:schemeClr val="tx1">
                    <a:lumMod val="75000"/>
                  </a:schemeClr>
                </a:solidFill>
              </a:rPr>
              <a:t>Photo courtesy of C. Dove</a:t>
            </a:r>
          </a:p>
        </p:txBody>
      </p:sp>
      <p:sp>
        <p:nvSpPr>
          <p:cNvPr id="11" name="TextBox 10">
            <a:extLst>
              <a:ext uri="{FF2B5EF4-FFF2-40B4-BE49-F238E27FC236}">
                <a16:creationId xmlns:a16="http://schemas.microsoft.com/office/drawing/2014/main" id="{C326CE0C-B325-4C59-8A6E-207144E51F06}"/>
              </a:ext>
            </a:extLst>
          </p:cNvPr>
          <p:cNvSpPr txBox="1"/>
          <p:nvPr/>
        </p:nvSpPr>
        <p:spPr>
          <a:xfrm>
            <a:off x="5304670" y="6441561"/>
            <a:ext cx="1439818" cy="207749"/>
          </a:xfrm>
          <a:prstGeom prst="rect">
            <a:avLst/>
          </a:prstGeom>
          <a:noFill/>
        </p:spPr>
        <p:txBody>
          <a:bodyPr wrap="none" rtlCol="0">
            <a:spAutoFit/>
          </a:bodyPr>
          <a:lstStyle/>
          <a:p>
            <a:r>
              <a:rPr lang="en-US" sz="750" dirty="0">
                <a:solidFill>
                  <a:schemeClr val="tx1">
                    <a:lumMod val="75000"/>
                  </a:schemeClr>
                </a:solidFill>
              </a:rPr>
              <a:t>Screenshot courtesy SI Affiliates</a:t>
            </a:r>
          </a:p>
        </p:txBody>
      </p:sp>
      <p:sp>
        <p:nvSpPr>
          <p:cNvPr id="5" name="TextBox 4">
            <a:extLst>
              <a:ext uri="{FF2B5EF4-FFF2-40B4-BE49-F238E27FC236}">
                <a16:creationId xmlns:a16="http://schemas.microsoft.com/office/drawing/2014/main" id="{DF7C0137-771B-4BEA-B575-E0F09A22EA07}"/>
              </a:ext>
            </a:extLst>
          </p:cNvPr>
          <p:cNvSpPr txBox="1"/>
          <p:nvPr/>
        </p:nvSpPr>
        <p:spPr>
          <a:xfrm>
            <a:off x="7709228" y="3644444"/>
            <a:ext cx="1126871" cy="1015663"/>
          </a:xfrm>
          <a:prstGeom prst="rect">
            <a:avLst/>
          </a:prstGeom>
          <a:noFill/>
        </p:spPr>
        <p:txBody>
          <a:bodyPr wrap="square" rtlCol="0">
            <a:spAutoFit/>
          </a:bodyPr>
          <a:lstStyle/>
          <a:p>
            <a:pPr algn="r"/>
            <a:r>
              <a:rPr lang="en-US" sz="1200" dirty="0"/>
              <a:t>Carla </a:t>
            </a:r>
          </a:p>
          <a:p>
            <a:pPr algn="r"/>
            <a:r>
              <a:rPr lang="en-US" sz="1200" dirty="0"/>
              <a:t>and</a:t>
            </a:r>
          </a:p>
          <a:p>
            <a:pPr algn="r"/>
            <a:r>
              <a:rPr lang="en-US" sz="1200" dirty="0"/>
              <a:t>Captain</a:t>
            </a:r>
          </a:p>
          <a:p>
            <a:pPr algn="r"/>
            <a:r>
              <a:rPr lang="en-US" sz="1200" dirty="0"/>
              <a:t>“Sully” </a:t>
            </a:r>
          </a:p>
          <a:p>
            <a:pPr algn="r"/>
            <a:r>
              <a:rPr lang="en-US" sz="1200" dirty="0"/>
              <a:t>Sullenberger</a:t>
            </a:r>
          </a:p>
        </p:txBody>
      </p:sp>
      <p:pic>
        <p:nvPicPr>
          <p:cNvPr id="9" name="Picture 8" descr="Logo, company name&#10;&#10;Description automatically generated">
            <a:extLst>
              <a:ext uri="{FF2B5EF4-FFF2-40B4-BE49-F238E27FC236}">
                <a16:creationId xmlns:a16="http://schemas.microsoft.com/office/drawing/2014/main" id="{1D28BF6B-2315-4490-A28D-C2F23C9578D2}"/>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495269" y="4338472"/>
            <a:ext cx="2007785" cy="1701075"/>
          </a:xfrm>
          <a:prstGeom prst="rect">
            <a:avLst/>
          </a:prstGeom>
        </p:spPr>
      </p:pic>
      <p:sp>
        <p:nvSpPr>
          <p:cNvPr id="13" name="TextBox 12">
            <a:extLst>
              <a:ext uri="{FF2B5EF4-FFF2-40B4-BE49-F238E27FC236}">
                <a16:creationId xmlns:a16="http://schemas.microsoft.com/office/drawing/2014/main" id="{BE92B973-5643-48E3-9113-26A191FF47C0}"/>
              </a:ext>
            </a:extLst>
          </p:cNvPr>
          <p:cNvSpPr txBox="1"/>
          <p:nvPr/>
        </p:nvSpPr>
        <p:spPr>
          <a:xfrm>
            <a:off x="3166917" y="4773510"/>
            <a:ext cx="1173013" cy="830997"/>
          </a:xfrm>
          <a:prstGeom prst="rect">
            <a:avLst/>
          </a:prstGeom>
          <a:noFill/>
        </p:spPr>
        <p:txBody>
          <a:bodyPr wrap="none" rtlCol="0">
            <a:spAutoFit/>
          </a:bodyPr>
          <a:lstStyle/>
          <a:p>
            <a:pPr algn="r"/>
            <a:r>
              <a:rPr lang="en-US" sz="1200" dirty="0"/>
              <a:t>Carla during </a:t>
            </a:r>
          </a:p>
          <a:p>
            <a:pPr algn="r"/>
            <a:r>
              <a:rPr lang="en-US" sz="1200" dirty="0"/>
              <a:t>nationwide live </a:t>
            </a:r>
          </a:p>
          <a:p>
            <a:pPr algn="r"/>
            <a:r>
              <a:rPr lang="en-US" sz="1200" dirty="0"/>
              <a:t>webcast for </a:t>
            </a:r>
          </a:p>
          <a:p>
            <a:pPr algn="r"/>
            <a:r>
              <a:rPr lang="en-US" sz="1200" dirty="0"/>
              <a:t>young students</a:t>
            </a:r>
          </a:p>
        </p:txBody>
      </p:sp>
      <p:sp>
        <p:nvSpPr>
          <p:cNvPr id="12" name="Subtitle 2">
            <a:extLst>
              <a:ext uri="{FF2B5EF4-FFF2-40B4-BE49-F238E27FC236}">
                <a16:creationId xmlns:a16="http://schemas.microsoft.com/office/drawing/2014/main" id="{C12DE01E-94D7-49DF-8D11-865164AD6C49}"/>
              </a:ext>
            </a:extLst>
          </p:cNvPr>
          <p:cNvSpPr txBox="1">
            <a:spLocks/>
          </p:cNvSpPr>
          <p:nvPr/>
        </p:nvSpPr>
        <p:spPr>
          <a:xfrm>
            <a:off x="456065" y="532415"/>
            <a:ext cx="5676880" cy="894114"/>
          </a:xfrm>
          <a:prstGeom prst="rect">
            <a:avLst/>
          </a:prstGeom>
          <a:ln>
            <a:solidFill>
              <a:schemeClr val="tx1"/>
            </a:solidFill>
          </a:ln>
        </p:spPr>
        <p:txBody>
          <a:bodyPr vert="horz" lIns="68580" tIns="34290" rIns="68580" bIns="3429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US" sz="1800" b="1" dirty="0"/>
              <a:t>Lifetime Achievement Award BSC USA 2021</a:t>
            </a:r>
          </a:p>
          <a:p>
            <a:pPr algn="ctr"/>
            <a:r>
              <a:rPr lang="en-US" sz="1800" b="1" dirty="0"/>
              <a:t>Carla Dove</a:t>
            </a:r>
            <a:endParaRPr lang="en-US" sz="1800" dirty="0"/>
          </a:p>
        </p:txBody>
      </p:sp>
    </p:spTree>
    <p:extLst>
      <p:ext uri="{BB962C8B-B14F-4D97-AF65-F5344CB8AC3E}">
        <p14:creationId xmlns:p14="http://schemas.microsoft.com/office/powerpoint/2010/main" val="53022269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09392F"/>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868AA75-FE85-4137-A380-C45D5BE4ED9A}"/>
              </a:ext>
            </a:extLst>
          </p:cNvPr>
          <p:cNvSpPr txBox="1"/>
          <p:nvPr/>
        </p:nvSpPr>
        <p:spPr>
          <a:xfrm>
            <a:off x="970559" y="2015710"/>
            <a:ext cx="3124379" cy="3693319"/>
          </a:xfrm>
          <a:prstGeom prst="rect">
            <a:avLst/>
          </a:prstGeom>
          <a:noFill/>
        </p:spPr>
        <p:txBody>
          <a:bodyPr wrap="square" rtlCol="0">
            <a:spAutoFit/>
          </a:bodyPr>
          <a:lstStyle/>
          <a:p>
            <a:r>
              <a:rPr lang="en-US" dirty="0"/>
              <a:t>“For your incomparable commitment benefitting U.S. and international aviation safety. Your expertise and exceptional leadership of the Feather Identification Laboratory has provided the foundation of an </a:t>
            </a:r>
          </a:p>
          <a:p>
            <a:r>
              <a:rPr lang="en-US" dirty="0"/>
              <a:t>unparalleled investigative science that will continue to benefit the world’s civil / military aviation and </a:t>
            </a:r>
          </a:p>
          <a:p>
            <a:r>
              <a:rPr lang="en-US" dirty="0"/>
              <a:t>wildlife alike.”</a:t>
            </a:r>
          </a:p>
        </p:txBody>
      </p:sp>
      <p:pic>
        <p:nvPicPr>
          <p:cNvPr id="4" name="Picture 3" descr="A picture containing person, person, indoor&#10;&#10;Description automatically generated">
            <a:extLst>
              <a:ext uri="{FF2B5EF4-FFF2-40B4-BE49-F238E27FC236}">
                <a16:creationId xmlns:a16="http://schemas.microsoft.com/office/drawing/2014/main" id="{069217F3-2EA4-4EF0-B17C-0E42FA79A57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965229" y="2012282"/>
            <a:ext cx="2735256" cy="3214108"/>
          </a:xfrm>
          <a:prstGeom prst="rect">
            <a:avLst/>
          </a:prstGeom>
        </p:spPr>
      </p:pic>
      <p:sp>
        <p:nvSpPr>
          <p:cNvPr id="5" name="TextBox 4">
            <a:extLst>
              <a:ext uri="{FF2B5EF4-FFF2-40B4-BE49-F238E27FC236}">
                <a16:creationId xmlns:a16="http://schemas.microsoft.com/office/drawing/2014/main" id="{34B4BFE7-301D-43F4-BFF5-08F64C92F6C9}"/>
              </a:ext>
            </a:extLst>
          </p:cNvPr>
          <p:cNvSpPr txBox="1"/>
          <p:nvPr/>
        </p:nvSpPr>
        <p:spPr>
          <a:xfrm>
            <a:off x="8240614" y="4712801"/>
            <a:ext cx="699230" cy="438582"/>
          </a:xfrm>
          <a:prstGeom prst="rect">
            <a:avLst/>
          </a:prstGeom>
          <a:noFill/>
        </p:spPr>
        <p:txBody>
          <a:bodyPr wrap="none" rtlCol="0">
            <a:spAutoFit/>
          </a:bodyPr>
          <a:lstStyle/>
          <a:p>
            <a:r>
              <a:rPr lang="en-US" sz="750" dirty="0">
                <a:solidFill>
                  <a:schemeClr val="tx1">
                    <a:lumMod val="75000"/>
                  </a:schemeClr>
                </a:solidFill>
              </a:rPr>
              <a:t>Photo by</a:t>
            </a:r>
          </a:p>
          <a:p>
            <a:r>
              <a:rPr lang="en-US" sz="750" dirty="0">
                <a:solidFill>
                  <a:schemeClr val="tx1">
                    <a:lumMod val="75000"/>
                  </a:schemeClr>
                </a:solidFill>
              </a:rPr>
              <a:t>J. DiLoreto</a:t>
            </a:r>
          </a:p>
          <a:p>
            <a:r>
              <a:rPr lang="en-US" sz="750" dirty="0">
                <a:solidFill>
                  <a:schemeClr val="tx1">
                    <a:lumMod val="75000"/>
                  </a:schemeClr>
                </a:solidFill>
              </a:rPr>
              <a:t>SI Photo </a:t>
            </a:r>
            <a:r>
              <a:rPr lang="en-US" sz="750" dirty="0" err="1">
                <a:solidFill>
                  <a:schemeClr val="tx1">
                    <a:lumMod val="75000"/>
                  </a:schemeClr>
                </a:solidFill>
              </a:rPr>
              <a:t>Svcs</a:t>
            </a:r>
            <a:endParaRPr lang="en-US" sz="750" dirty="0">
              <a:solidFill>
                <a:schemeClr val="tx1">
                  <a:lumMod val="75000"/>
                </a:schemeClr>
              </a:solidFill>
            </a:endParaRPr>
          </a:p>
        </p:txBody>
      </p:sp>
      <p:sp>
        <p:nvSpPr>
          <p:cNvPr id="2" name="TextBox 1">
            <a:extLst>
              <a:ext uri="{FF2B5EF4-FFF2-40B4-BE49-F238E27FC236}">
                <a16:creationId xmlns:a16="http://schemas.microsoft.com/office/drawing/2014/main" id="{BDB47913-7F05-4A22-A430-95D208946D23}"/>
              </a:ext>
            </a:extLst>
          </p:cNvPr>
          <p:cNvSpPr txBox="1"/>
          <p:nvPr/>
        </p:nvSpPr>
        <p:spPr>
          <a:xfrm flipH="1">
            <a:off x="3507216" y="5662102"/>
            <a:ext cx="1988420" cy="300082"/>
          </a:xfrm>
          <a:prstGeom prst="rect">
            <a:avLst/>
          </a:prstGeom>
          <a:noFill/>
        </p:spPr>
        <p:txBody>
          <a:bodyPr wrap="square" rtlCol="0">
            <a:spAutoFit/>
          </a:bodyPr>
          <a:lstStyle/>
          <a:p>
            <a:r>
              <a:rPr lang="en-US" sz="1350" dirty="0"/>
              <a:t>- Award Inscription</a:t>
            </a:r>
          </a:p>
        </p:txBody>
      </p:sp>
      <p:sp>
        <p:nvSpPr>
          <p:cNvPr id="8" name="Subtitle 2">
            <a:extLst>
              <a:ext uri="{FF2B5EF4-FFF2-40B4-BE49-F238E27FC236}">
                <a16:creationId xmlns:a16="http://schemas.microsoft.com/office/drawing/2014/main" id="{11B458B3-AD33-431B-8F58-52E42085ABC6}"/>
              </a:ext>
            </a:extLst>
          </p:cNvPr>
          <p:cNvSpPr txBox="1">
            <a:spLocks/>
          </p:cNvSpPr>
          <p:nvPr/>
        </p:nvSpPr>
        <p:spPr>
          <a:xfrm>
            <a:off x="456065" y="532415"/>
            <a:ext cx="5676880" cy="894114"/>
          </a:xfrm>
          <a:prstGeom prst="rect">
            <a:avLst/>
          </a:prstGeom>
          <a:ln>
            <a:solidFill>
              <a:schemeClr val="tx1"/>
            </a:solidFill>
          </a:ln>
        </p:spPr>
        <p:txBody>
          <a:bodyPr vert="horz" lIns="68580" tIns="34290" rIns="68580" bIns="3429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US" sz="1800" b="1" dirty="0"/>
              <a:t>Lifetime Achievement Award BSC USA 2021</a:t>
            </a:r>
          </a:p>
          <a:p>
            <a:pPr algn="ctr"/>
            <a:r>
              <a:rPr lang="en-US" sz="1800" b="1" dirty="0"/>
              <a:t>Carla Dove</a:t>
            </a:r>
            <a:endParaRPr lang="en-US" sz="1800" dirty="0"/>
          </a:p>
        </p:txBody>
      </p:sp>
    </p:spTree>
    <p:extLst>
      <p:ext uri="{BB962C8B-B14F-4D97-AF65-F5344CB8AC3E}">
        <p14:creationId xmlns:p14="http://schemas.microsoft.com/office/powerpoint/2010/main" val="282060524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09392F"/>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8E2B97F9-A7C3-43BC-A7A5-A3C38D84BDBB}"/>
              </a:ext>
            </a:extLst>
          </p:cNvPr>
          <p:cNvSpPr txBox="1"/>
          <p:nvPr/>
        </p:nvSpPr>
        <p:spPr>
          <a:xfrm>
            <a:off x="200188" y="2024468"/>
            <a:ext cx="5654745" cy="415498"/>
          </a:xfrm>
          <a:prstGeom prst="rect">
            <a:avLst/>
          </a:prstGeom>
          <a:noFill/>
        </p:spPr>
        <p:txBody>
          <a:bodyPr wrap="square" rtlCol="0">
            <a:spAutoFit/>
          </a:bodyPr>
          <a:lstStyle/>
          <a:p>
            <a:pPr algn="ctr"/>
            <a:r>
              <a:rPr lang="en-US" sz="2100" b="1" dirty="0"/>
              <a:t>CONGRATULATIONS CARLA !</a:t>
            </a:r>
          </a:p>
        </p:txBody>
      </p:sp>
      <p:pic>
        <p:nvPicPr>
          <p:cNvPr id="8" name="Picture 7" descr="Two people looking at a piece of food&#10;&#10;Description automatically generated with low confidence">
            <a:extLst>
              <a:ext uri="{FF2B5EF4-FFF2-40B4-BE49-F238E27FC236}">
                <a16:creationId xmlns:a16="http://schemas.microsoft.com/office/drawing/2014/main" id="{FA105178-D7BF-4B2A-BC54-1682D825D9FD}"/>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538074" y="2866680"/>
            <a:ext cx="3477789" cy="2400300"/>
          </a:xfrm>
          <a:prstGeom prst="rect">
            <a:avLst/>
          </a:prstGeom>
        </p:spPr>
      </p:pic>
      <p:pic>
        <p:nvPicPr>
          <p:cNvPr id="11" name="Picture 10" descr="A picture containing outdoor, ground, grass, person&#10;&#10;Description automatically generated">
            <a:extLst>
              <a:ext uri="{FF2B5EF4-FFF2-40B4-BE49-F238E27FC236}">
                <a16:creationId xmlns:a16="http://schemas.microsoft.com/office/drawing/2014/main" id="{0972EB3C-3469-4FA0-A7D3-2AF0FA9A963D}"/>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15851" y="2531438"/>
            <a:ext cx="2039745" cy="3059618"/>
          </a:xfrm>
          <a:prstGeom prst="rect">
            <a:avLst/>
          </a:prstGeom>
        </p:spPr>
      </p:pic>
      <p:sp>
        <p:nvSpPr>
          <p:cNvPr id="12" name="TextBox 11">
            <a:extLst>
              <a:ext uri="{FF2B5EF4-FFF2-40B4-BE49-F238E27FC236}">
                <a16:creationId xmlns:a16="http://schemas.microsoft.com/office/drawing/2014/main" id="{207AF6CC-05AE-4891-84C1-742CCCD8D232}"/>
              </a:ext>
            </a:extLst>
          </p:cNvPr>
          <p:cNvSpPr txBox="1"/>
          <p:nvPr/>
        </p:nvSpPr>
        <p:spPr>
          <a:xfrm>
            <a:off x="2533801" y="5333783"/>
            <a:ext cx="816249" cy="323165"/>
          </a:xfrm>
          <a:prstGeom prst="rect">
            <a:avLst/>
          </a:prstGeom>
          <a:noFill/>
        </p:spPr>
        <p:txBody>
          <a:bodyPr wrap="none" rtlCol="0">
            <a:spAutoFit/>
          </a:bodyPr>
          <a:lstStyle/>
          <a:p>
            <a:r>
              <a:rPr lang="en-US" sz="750" dirty="0">
                <a:solidFill>
                  <a:schemeClr val="tx1">
                    <a:lumMod val="75000"/>
                  </a:schemeClr>
                </a:solidFill>
              </a:rPr>
              <a:t>Photos courtesy</a:t>
            </a:r>
          </a:p>
          <a:p>
            <a:r>
              <a:rPr lang="en-US" sz="750" dirty="0">
                <a:solidFill>
                  <a:schemeClr val="tx1">
                    <a:lumMod val="75000"/>
                  </a:schemeClr>
                </a:solidFill>
              </a:rPr>
              <a:t> of J. Whatton</a:t>
            </a:r>
          </a:p>
        </p:txBody>
      </p:sp>
      <p:pic>
        <p:nvPicPr>
          <p:cNvPr id="3" name="Picture 2" descr="A group of people in a room&#10;&#10;Description automatically generated with low confidence">
            <a:extLst>
              <a:ext uri="{FF2B5EF4-FFF2-40B4-BE49-F238E27FC236}">
                <a16:creationId xmlns:a16="http://schemas.microsoft.com/office/drawing/2014/main" id="{A268AD1B-940A-486B-9C8F-E1E81E99B6C7}"/>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5612349" y="1266945"/>
            <a:ext cx="2393131" cy="1794848"/>
          </a:xfrm>
          <a:prstGeom prst="rect">
            <a:avLst/>
          </a:prstGeom>
        </p:spPr>
      </p:pic>
      <p:pic>
        <p:nvPicPr>
          <p:cNvPr id="19" name="Picture 18" descr="Two people sitting at a table&#10;&#10;Description automatically generated with medium confidence">
            <a:extLst>
              <a:ext uri="{FF2B5EF4-FFF2-40B4-BE49-F238E27FC236}">
                <a16:creationId xmlns:a16="http://schemas.microsoft.com/office/drawing/2014/main" id="{A4F0E423-C80F-4EC2-94E1-DDB1BB392028}"/>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293896" y="3208737"/>
            <a:ext cx="3789947" cy="2040548"/>
          </a:xfrm>
          <a:prstGeom prst="rect">
            <a:avLst/>
          </a:prstGeom>
        </p:spPr>
      </p:pic>
      <p:sp>
        <p:nvSpPr>
          <p:cNvPr id="20" name="TextBox 19">
            <a:extLst>
              <a:ext uri="{FF2B5EF4-FFF2-40B4-BE49-F238E27FC236}">
                <a16:creationId xmlns:a16="http://schemas.microsoft.com/office/drawing/2014/main" id="{B8057280-DFEB-4DDB-90B4-F204AA9A6A10}"/>
              </a:ext>
            </a:extLst>
          </p:cNvPr>
          <p:cNvSpPr txBox="1"/>
          <p:nvPr/>
        </p:nvSpPr>
        <p:spPr>
          <a:xfrm>
            <a:off x="6639777" y="5123339"/>
            <a:ext cx="1579202" cy="207749"/>
          </a:xfrm>
          <a:prstGeom prst="rect">
            <a:avLst/>
          </a:prstGeom>
          <a:noFill/>
        </p:spPr>
        <p:txBody>
          <a:bodyPr wrap="square" rtlCol="0">
            <a:spAutoFit/>
          </a:bodyPr>
          <a:lstStyle/>
          <a:p>
            <a:r>
              <a:rPr lang="en-US" sz="750" dirty="0">
                <a:solidFill>
                  <a:schemeClr val="tx1">
                    <a:lumMod val="75000"/>
                  </a:schemeClr>
                </a:solidFill>
              </a:rPr>
              <a:t>Photo courtesy of SI Archives</a:t>
            </a:r>
          </a:p>
        </p:txBody>
      </p:sp>
      <p:sp>
        <p:nvSpPr>
          <p:cNvPr id="13" name="TextBox 12">
            <a:extLst>
              <a:ext uri="{FF2B5EF4-FFF2-40B4-BE49-F238E27FC236}">
                <a16:creationId xmlns:a16="http://schemas.microsoft.com/office/drawing/2014/main" id="{1BA0B862-302B-41DD-90A6-26B2100D3752}"/>
              </a:ext>
            </a:extLst>
          </p:cNvPr>
          <p:cNvSpPr txBox="1"/>
          <p:nvPr/>
        </p:nvSpPr>
        <p:spPr>
          <a:xfrm>
            <a:off x="7779424" y="3345917"/>
            <a:ext cx="623889" cy="300082"/>
          </a:xfrm>
          <a:prstGeom prst="rect">
            <a:avLst/>
          </a:prstGeom>
          <a:noFill/>
        </p:spPr>
        <p:txBody>
          <a:bodyPr wrap="none" rtlCol="0">
            <a:spAutoFit/>
          </a:bodyPr>
          <a:lstStyle/>
          <a:p>
            <a:r>
              <a:rPr lang="en-US" sz="1350" dirty="0"/>
              <a:t>~1989</a:t>
            </a:r>
          </a:p>
        </p:txBody>
      </p:sp>
      <p:sp>
        <p:nvSpPr>
          <p:cNvPr id="14" name="TextBox 13">
            <a:extLst>
              <a:ext uri="{FF2B5EF4-FFF2-40B4-BE49-F238E27FC236}">
                <a16:creationId xmlns:a16="http://schemas.microsoft.com/office/drawing/2014/main" id="{D44E1825-7BD2-4766-BCE2-6BE72D2DFD34}"/>
              </a:ext>
            </a:extLst>
          </p:cNvPr>
          <p:cNvSpPr txBox="1"/>
          <p:nvPr/>
        </p:nvSpPr>
        <p:spPr>
          <a:xfrm>
            <a:off x="456065" y="5586221"/>
            <a:ext cx="1445792" cy="300082"/>
          </a:xfrm>
          <a:prstGeom prst="rect">
            <a:avLst/>
          </a:prstGeom>
          <a:noFill/>
        </p:spPr>
        <p:txBody>
          <a:bodyPr wrap="square" rtlCol="0">
            <a:spAutoFit/>
          </a:bodyPr>
          <a:lstStyle/>
          <a:p>
            <a:r>
              <a:rPr lang="en-US" sz="1350" dirty="0"/>
              <a:t>Djibouti 2016</a:t>
            </a:r>
          </a:p>
        </p:txBody>
      </p:sp>
      <p:sp>
        <p:nvSpPr>
          <p:cNvPr id="15" name="TextBox 14">
            <a:extLst>
              <a:ext uri="{FF2B5EF4-FFF2-40B4-BE49-F238E27FC236}">
                <a16:creationId xmlns:a16="http://schemas.microsoft.com/office/drawing/2014/main" id="{30D95CD2-EA1B-48C0-B103-21259515170C}"/>
              </a:ext>
            </a:extLst>
          </p:cNvPr>
          <p:cNvSpPr txBox="1"/>
          <p:nvPr/>
        </p:nvSpPr>
        <p:spPr>
          <a:xfrm>
            <a:off x="4022208" y="5227214"/>
            <a:ext cx="1345881" cy="300082"/>
          </a:xfrm>
          <a:prstGeom prst="rect">
            <a:avLst/>
          </a:prstGeom>
          <a:noFill/>
        </p:spPr>
        <p:txBody>
          <a:bodyPr wrap="none" rtlCol="0">
            <a:spAutoFit/>
          </a:bodyPr>
          <a:lstStyle/>
          <a:p>
            <a:r>
              <a:rPr lang="en-US" sz="1350" dirty="0"/>
              <a:t>Feather Experts!</a:t>
            </a:r>
          </a:p>
        </p:txBody>
      </p:sp>
      <p:sp>
        <p:nvSpPr>
          <p:cNvPr id="16" name="TextBox 15">
            <a:extLst>
              <a:ext uri="{FF2B5EF4-FFF2-40B4-BE49-F238E27FC236}">
                <a16:creationId xmlns:a16="http://schemas.microsoft.com/office/drawing/2014/main" id="{D12A9491-1DE7-43ED-9B6F-CA79724587B4}"/>
              </a:ext>
            </a:extLst>
          </p:cNvPr>
          <p:cNvSpPr txBox="1"/>
          <p:nvPr/>
        </p:nvSpPr>
        <p:spPr>
          <a:xfrm>
            <a:off x="7978517" y="1838941"/>
            <a:ext cx="849592" cy="715581"/>
          </a:xfrm>
          <a:prstGeom prst="rect">
            <a:avLst/>
          </a:prstGeom>
          <a:noFill/>
        </p:spPr>
        <p:txBody>
          <a:bodyPr wrap="none" rtlCol="0">
            <a:spAutoFit/>
          </a:bodyPr>
          <a:lstStyle/>
          <a:p>
            <a:r>
              <a:rPr lang="en-US" sz="1350" dirty="0"/>
              <a:t>Smile</a:t>
            </a:r>
          </a:p>
          <a:p>
            <a:r>
              <a:rPr lang="en-US" sz="1350" dirty="0"/>
              <a:t>For The </a:t>
            </a:r>
          </a:p>
          <a:p>
            <a:r>
              <a:rPr lang="en-US" sz="1350" dirty="0"/>
              <a:t>Cameras!</a:t>
            </a:r>
          </a:p>
        </p:txBody>
      </p:sp>
      <p:sp>
        <p:nvSpPr>
          <p:cNvPr id="17" name="Subtitle 2">
            <a:extLst>
              <a:ext uri="{FF2B5EF4-FFF2-40B4-BE49-F238E27FC236}">
                <a16:creationId xmlns:a16="http://schemas.microsoft.com/office/drawing/2014/main" id="{180EAFF2-B688-45A1-93C4-3FC250D839F4}"/>
              </a:ext>
            </a:extLst>
          </p:cNvPr>
          <p:cNvSpPr txBox="1">
            <a:spLocks/>
          </p:cNvSpPr>
          <p:nvPr/>
        </p:nvSpPr>
        <p:spPr>
          <a:xfrm>
            <a:off x="338983" y="281359"/>
            <a:ext cx="5676880" cy="894114"/>
          </a:xfrm>
          <a:prstGeom prst="rect">
            <a:avLst/>
          </a:prstGeom>
          <a:ln>
            <a:solidFill>
              <a:schemeClr val="tx1"/>
            </a:solidFill>
          </a:ln>
        </p:spPr>
        <p:txBody>
          <a:bodyPr vert="horz" lIns="68580" tIns="34290" rIns="68580" bIns="3429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US" sz="1800" b="1" dirty="0"/>
              <a:t>Lifetime Achievement Award BSC USA 2021</a:t>
            </a:r>
          </a:p>
          <a:p>
            <a:pPr algn="ctr"/>
            <a:r>
              <a:rPr lang="en-US" sz="1800" b="1" dirty="0"/>
              <a:t>Carla Dove</a:t>
            </a:r>
            <a:endParaRPr lang="en-US" sz="1800" dirty="0"/>
          </a:p>
        </p:txBody>
      </p:sp>
    </p:spTree>
    <p:extLst>
      <p:ext uri="{BB962C8B-B14F-4D97-AF65-F5344CB8AC3E}">
        <p14:creationId xmlns:p14="http://schemas.microsoft.com/office/powerpoint/2010/main" val="1095860833"/>
      </p:ext>
    </p:extLst>
  </p:cSld>
  <p:clrMapOvr>
    <a:masterClrMapping/>
  </p:clrMapOvr>
  <p:transition>
    <p:fade/>
  </p:transition>
</p:sld>
</file>

<file path=ppt/theme/_rels/theme3.xml.rels><?xml version="1.0" encoding="UTF-8" standalone="yes"?>
<Relationships xmlns="http://schemas.openxmlformats.org/package/2006/relationships"><Relationship Id="rId1" Type="http://schemas.openxmlformats.org/officeDocument/2006/relationships/image" Target="../media/image6.jpeg"/></Relationships>
</file>

<file path=ppt/theme/_rels/theme4.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11_Custom Design">
  <a:themeElements>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4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4.xml><?xml version="1.0" encoding="utf-8"?>
<a:theme xmlns:a="http://schemas.openxmlformats.org/drawingml/2006/main" name="1_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32513</TotalTime>
  <Words>1516</Words>
  <Application>Microsoft Office PowerPoint</Application>
  <PresentationFormat>On-screen Show (4:3)</PresentationFormat>
  <Paragraphs>280</Paragraphs>
  <Slides>14</Slides>
  <Notes>8</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14</vt:i4>
      </vt:variant>
    </vt:vector>
  </HeadingPairs>
  <TitlesOfParts>
    <vt:vector size="24" baseType="lpstr">
      <vt:lpstr>Arial</vt:lpstr>
      <vt:lpstr>Calibri</vt:lpstr>
      <vt:lpstr>Calibri Light</vt:lpstr>
      <vt:lpstr>Century Gothic</vt:lpstr>
      <vt:lpstr>Times New Roman</vt:lpstr>
      <vt:lpstr>Wingdings 3</vt:lpstr>
      <vt:lpstr>11_Custom Design</vt:lpstr>
      <vt:lpstr>14_Custom Design</vt:lpstr>
      <vt:lpstr>Ion</vt:lpstr>
      <vt:lpstr>1_Ion</vt:lpstr>
      <vt:lpstr>Bird Strike Committee USA  Update &amp; Awards August 2021</vt:lpstr>
      <vt:lpstr>PowerPoint Presentation</vt:lpstr>
      <vt:lpstr>PowerPoint Presentation</vt:lpstr>
      <vt:lpstr>PowerPoint Presentation</vt:lpstr>
      <vt:lpstr>PowerPoint Presentation</vt:lpstr>
      <vt:lpstr>PowerPoint Presentation</vt:lpstr>
      <vt:lpstr>Bird Strike Committee USA     Lifetime  Achievement Award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Atwell, Nick</cp:lastModifiedBy>
  <cp:revision>401</cp:revision>
  <cp:lastPrinted>2021-01-13T06:58:54Z</cp:lastPrinted>
  <dcterms:created xsi:type="dcterms:W3CDTF">2018-07-31T17:41:51Z</dcterms:created>
  <dcterms:modified xsi:type="dcterms:W3CDTF">2021-08-13T20:12:36Z</dcterms:modified>
</cp:coreProperties>
</file>